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C3B7BA-92B8-8A10-E4C7-3D0AC2895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529061B-C7B6-89F3-24F6-6418FAB1D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B0751D-1202-8F6A-5DEA-67BF1EA8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367B-A1C3-464E-8784-BE971C358BBA}" type="datetimeFigureOut">
              <a:rPr kumimoji="1" lang="ja-JP" altLang="en-US" smtClean="0"/>
              <a:t>2023/4/5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9A2AFD-FE47-7146-C22C-A77D0229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F83AAB-199E-E905-9824-141E144C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7664-93B0-4374-B1CE-738636B6DC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5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1B10E-6807-0DBC-92ED-68B4B2B2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9C8D17-585D-C899-8A06-A8AC6CF5D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2FD3BA-DB9D-EE4F-6A9D-52583832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367B-A1C3-464E-8784-BE971C358BBA}" type="datetimeFigureOut">
              <a:rPr kumimoji="1" lang="ja-JP" altLang="en-US" smtClean="0"/>
              <a:t>2023/4/5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3139EE-4F86-E3D7-1AF1-88F91897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F16856-E0F3-5EE9-AB6C-42E3DC48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7664-93B0-4374-B1CE-738636B6DC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8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F6A299A-2C5B-8AA8-7A7E-AF424FDD9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5412E4-4AE2-F305-27F3-5141DEF12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34C222-1AEF-C80F-2F76-E81E196E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367B-A1C3-464E-8784-BE971C358BBA}" type="datetimeFigureOut">
              <a:rPr kumimoji="1" lang="ja-JP" altLang="en-US" smtClean="0"/>
              <a:t>2023/4/5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9DE124-7AC4-A9B0-B5CF-BA12F717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8F3A80-CC9D-BD05-C7F8-93684830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7664-93B0-4374-B1CE-738636B6DC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84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3A68B9-3BF7-998A-C1BA-CD449E12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AB872-94F0-7AD8-BC83-F961F7A1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B77A5A-7590-B7C3-14A3-9629759A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367B-A1C3-464E-8784-BE971C358BBA}" type="datetimeFigureOut">
              <a:rPr kumimoji="1" lang="ja-JP" altLang="en-US" smtClean="0"/>
              <a:t>2023/4/5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8ECD89-EAAB-0229-3FDF-186A85CB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10E19F-4213-E957-8AC5-64822DF7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7664-93B0-4374-B1CE-738636B6DC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65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638D25-D021-1577-D912-5B469AE2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8AE7F1-DE6D-80CE-21EC-9BD27C213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21F95E-0B3E-BCCC-3F06-04833AB9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367B-A1C3-464E-8784-BE971C358BBA}" type="datetimeFigureOut">
              <a:rPr kumimoji="1" lang="ja-JP" altLang="en-US" smtClean="0"/>
              <a:t>2023/4/5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BA9156-ADB3-181D-4587-5C6E6063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F71045-4B1D-D26A-2FEE-4B968968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7664-93B0-4374-B1CE-738636B6DC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99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E04AC-D9F5-42DA-2B8E-721DDB88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5BC2A5-D71A-CA9B-2951-20CA65378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D397E5-0957-C76D-48E4-389466748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08F509-72C0-160D-2A54-BFDB1419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367B-A1C3-464E-8784-BE971C358BBA}" type="datetimeFigureOut">
              <a:rPr kumimoji="1" lang="ja-JP" altLang="en-US" smtClean="0"/>
              <a:t>2023/4/5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740918-DC72-E171-D92A-298DAE3B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7874AC-E31B-AE76-DDB1-D804F5B1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7664-93B0-4374-B1CE-738636B6DC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19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E6A9F5-5D58-6B39-E3C8-41A16202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5356B5-B3F4-5C4D-F411-8DB418BEB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2E66B5-C4F3-B08E-8999-980D79BFE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BEB949-A6F4-8CD0-3F2B-F95D83DF0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579A22-CA7C-41D3-BE63-F070A9AE7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B66C9DD-098B-8E84-8E14-FF20B98F3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367B-A1C3-464E-8784-BE971C358BBA}" type="datetimeFigureOut">
              <a:rPr kumimoji="1" lang="ja-JP" altLang="en-US" smtClean="0"/>
              <a:t>2023/4/5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2A716E-8E22-4437-254C-9E7C9F46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E764D1-D446-A11C-1C56-EE1056BE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7664-93B0-4374-B1CE-738636B6DC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3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2884A-2E71-6EFB-9D37-BC2F6271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9E8E2C3-6B6E-865D-3CFC-52F8074E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367B-A1C3-464E-8784-BE971C358BBA}" type="datetimeFigureOut">
              <a:rPr kumimoji="1" lang="ja-JP" altLang="en-US" smtClean="0"/>
              <a:t>2023/4/5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91711C-B139-40FB-BAA8-50695524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2F22BF-9D34-BA69-D81E-65A44393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7664-93B0-4374-B1CE-738636B6DC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17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4D67306-BE77-0D48-5559-AF62739B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367B-A1C3-464E-8784-BE971C358BBA}" type="datetimeFigureOut">
              <a:rPr kumimoji="1" lang="ja-JP" altLang="en-US" smtClean="0"/>
              <a:t>2023/4/5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0464C7-B70C-9CC1-51FA-5259133A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00F932-3D34-1844-D76D-1E422486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7664-93B0-4374-B1CE-738636B6DC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34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781124-5A4E-2826-EC0F-F0E7B864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69D651-8666-DC63-74BC-F3B38FECC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F49A49-45A1-D200-D15F-14DE7737B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70378-04EE-6A04-C609-374CB225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367B-A1C3-464E-8784-BE971C358BBA}" type="datetimeFigureOut">
              <a:rPr kumimoji="1" lang="ja-JP" altLang="en-US" smtClean="0"/>
              <a:t>2023/4/5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CBB7BB-889B-5C27-85AC-F407C248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3206DF-CD0B-87CB-DE42-BD34502F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7664-93B0-4374-B1CE-738636B6DC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27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0B56A4-2093-5901-194B-D1D860F0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B0AADEF-DD97-D8FD-B71B-725DD7482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E46C79-4A3A-6567-4F6E-ED190C0F1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E83659-6071-6CBE-FFCC-1371F6C8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367B-A1C3-464E-8784-BE971C358BBA}" type="datetimeFigureOut">
              <a:rPr kumimoji="1" lang="ja-JP" altLang="en-US" smtClean="0"/>
              <a:t>2023/4/5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7D752E-F27A-31FD-F5D2-DA5F7CE4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CDB6C9-2A21-485A-B70A-CE6FBF58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7664-93B0-4374-B1CE-738636B6DC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26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A525FE-D734-5005-0D94-A38593AB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85663A-4051-59BB-8A7A-2F271A74D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7D5E65-72A6-4F32-1389-4B704D929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5367B-A1C3-464E-8784-BE971C358BBA}" type="datetimeFigureOut">
              <a:rPr kumimoji="1" lang="ja-JP" altLang="en-US" smtClean="0"/>
              <a:t>2023/4/5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2B6C4-1C19-1A49-2EC3-3583B9644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2EC5C8-5A43-F76E-7AD0-A485E7C23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17664-93B0-4374-B1CE-738636B6DC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10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0158C-3483-17A8-7237-D9B3A67D1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599DA4-307A-1228-E06D-BD8C950CCF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2B4015E-221A-A308-E7C9-02BE9102F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7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yuki19930108@outlook.jp</dc:creator>
  <cp:lastModifiedBy>yuki19930108@outlook.jp</cp:lastModifiedBy>
  <cp:revision>1</cp:revision>
  <dcterms:created xsi:type="dcterms:W3CDTF">2023-04-05T14:24:18Z</dcterms:created>
  <dcterms:modified xsi:type="dcterms:W3CDTF">2023-04-05T14:25:30Z</dcterms:modified>
</cp:coreProperties>
</file>