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94705"/>
  </p:normalViewPr>
  <p:slideViewPr>
    <p:cSldViewPr snapToGrid="0" snapToObjects="1">
      <p:cViewPr>
        <p:scale>
          <a:sx n="73" d="100"/>
          <a:sy n="73" d="100"/>
        </p:scale>
        <p:origin x="800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3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24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7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77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2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3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67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5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31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28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28FE-2233-1544-A3B9-D8BCD7072DF6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74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B28FE-2233-1544-A3B9-D8BCD7072DF6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6A61-880A-FB40-85CA-5EC4CF228A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69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図形グループ 70"/>
          <p:cNvGrpSpPr/>
          <p:nvPr/>
        </p:nvGrpSpPr>
        <p:grpSpPr>
          <a:xfrm>
            <a:off x="4188149" y="2574804"/>
            <a:ext cx="4044461" cy="756944"/>
            <a:chOff x="4389258" y="2801557"/>
            <a:chExt cx="4044461" cy="756944"/>
          </a:xfrm>
        </p:grpSpPr>
        <p:sp>
          <p:nvSpPr>
            <p:cNvPr id="19" name="角丸四角形 18"/>
            <p:cNvSpPr/>
            <p:nvPr/>
          </p:nvSpPr>
          <p:spPr>
            <a:xfrm>
              <a:off x="4389258" y="2801557"/>
              <a:ext cx="4004900" cy="75694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389258" y="2956019"/>
              <a:ext cx="4044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Encoder</a:t>
              </a:r>
              <a:r>
                <a:rPr lang="ja-JP" altLang="en-US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・</a:t>
              </a:r>
              <a:r>
                <a: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Decoder</a:t>
              </a:r>
              <a:r>
                <a:rPr lang="ja-JP" altLang="en-US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モデル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73" name="図形グループ 72"/>
          <p:cNvGrpSpPr/>
          <p:nvPr/>
        </p:nvGrpSpPr>
        <p:grpSpPr>
          <a:xfrm>
            <a:off x="2433484" y="5732163"/>
            <a:ext cx="7860329" cy="707666"/>
            <a:chOff x="2433484" y="5732163"/>
            <a:chExt cx="7860329" cy="707666"/>
          </a:xfrm>
        </p:grpSpPr>
        <p:sp>
          <p:nvSpPr>
            <p:cNvPr id="55" name="角丸四角形 54"/>
            <p:cNvSpPr/>
            <p:nvPr/>
          </p:nvSpPr>
          <p:spPr>
            <a:xfrm>
              <a:off x="2433484" y="5732163"/>
              <a:ext cx="7851585" cy="70766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2675452" y="5973131"/>
              <a:ext cx="889989" cy="24555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3543766" y="5907951"/>
              <a:ext cx="1278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:</a:t>
              </a:r>
              <a:r>
                <a:rPr lang="ja-JP" altLang="en-US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文字列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5234428" y="5982888"/>
              <a:ext cx="327167" cy="24555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762636" y="5984196"/>
              <a:ext cx="285624" cy="245552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048260" y="5907951"/>
              <a:ext cx="4245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:</a:t>
              </a:r>
              <a:r>
                <a:rPr lang="ja-JP" altLang="en-US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チェックサム</a:t>
              </a:r>
              <a:r>
                <a: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or </a:t>
              </a:r>
              <a:r>
                <a:rPr lang="ja-JP" altLang="en-US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ハッシュ値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77" name="図形グループ 76"/>
          <p:cNvGrpSpPr/>
          <p:nvPr/>
        </p:nvGrpSpPr>
        <p:grpSpPr>
          <a:xfrm>
            <a:off x="2063801" y="504191"/>
            <a:ext cx="7397669" cy="1184085"/>
            <a:chOff x="3120446" y="387300"/>
            <a:chExt cx="7397669" cy="1184085"/>
          </a:xfrm>
        </p:grpSpPr>
        <p:grpSp>
          <p:nvGrpSpPr>
            <p:cNvPr id="74" name="図形グループ 73"/>
            <p:cNvGrpSpPr/>
            <p:nvPr/>
          </p:nvGrpSpPr>
          <p:grpSpPr>
            <a:xfrm>
              <a:off x="6390154" y="631817"/>
              <a:ext cx="1720268" cy="753528"/>
              <a:chOff x="6371469" y="211513"/>
              <a:chExt cx="1720268" cy="753528"/>
            </a:xfrm>
          </p:grpSpPr>
          <p:sp>
            <p:nvSpPr>
              <p:cNvPr id="5" name="テキスト ボックス 4"/>
              <p:cNvSpPr txBox="1"/>
              <p:nvPr/>
            </p:nvSpPr>
            <p:spPr>
              <a:xfrm>
                <a:off x="6371469" y="211513"/>
                <a:ext cx="17202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学習</a:t>
                </a:r>
                <a:r>
                  <a:rPr kumimoji="1"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データ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6586334" y="719489"/>
                <a:ext cx="889989" cy="24555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7476323" y="719489"/>
                <a:ext cx="285624" cy="24555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6" name="図形グループ 75"/>
            <p:cNvGrpSpPr/>
            <p:nvPr/>
          </p:nvGrpSpPr>
          <p:grpSpPr>
            <a:xfrm>
              <a:off x="8384997" y="609764"/>
              <a:ext cx="2133118" cy="753528"/>
              <a:chOff x="6250484" y="1126069"/>
              <a:chExt cx="2133118" cy="753528"/>
            </a:xfrm>
          </p:grpSpPr>
          <p:sp>
            <p:nvSpPr>
              <p:cNvPr id="37" name="テキスト ボックス 36"/>
              <p:cNvSpPr txBox="1"/>
              <p:nvPr/>
            </p:nvSpPr>
            <p:spPr>
              <a:xfrm>
                <a:off x="6250484" y="1126069"/>
                <a:ext cx="2133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テスト</a:t>
                </a:r>
                <a:r>
                  <a:rPr kumimoji="1"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データ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6496600" y="1634045"/>
                <a:ext cx="1019434" cy="24555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7516034" y="1634045"/>
                <a:ext cx="327167" cy="24555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" name="正方形/長方形 64"/>
            <p:cNvSpPr/>
            <p:nvPr/>
          </p:nvSpPr>
          <p:spPr>
            <a:xfrm>
              <a:off x="4503623" y="1325833"/>
              <a:ext cx="285624" cy="24555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4388112" y="1173433"/>
              <a:ext cx="285624" cy="24555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146835" y="868633"/>
              <a:ext cx="285624" cy="24555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4241670" y="1029472"/>
              <a:ext cx="285624" cy="24555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3245509" y="868633"/>
              <a:ext cx="889989" cy="24555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3351681" y="1021033"/>
              <a:ext cx="889989" cy="24555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3504081" y="1173433"/>
              <a:ext cx="889989" cy="24555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3656481" y="1325833"/>
              <a:ext cx="889989" cy="24555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120446" y="387300"/>
              <a:ext cx="1720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全体</a:t>
              </a:r>
              <a:r>
                <a:rPr kumimoji="1" lang="ja-JP" altLang="en-US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データ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8" name="右矢印 67"/>
            <p:cNvSpPr/>
            <p:nvPr/>
          </p:nvSpPr>
          <p:spPr>
            <a:xfrm>
              <a:off x="5097140" y="936728"/>
              <a:ext cx="850604" cy="5954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5126499" y="586148"/>
              <a:ext cx="9778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分割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78" name="下矢印 77"/>
          <p:cNvSpPr/>
          <p:nvPr/>
        </p:nvSpPr>
        <p:spPr>
          <a:xfrm>
            <a:off x="5922185" y="1584313"/>
            <a:ext cx="288195" cy="8263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下矢印 78"/>
          <p:cNvSpPr/>
          <p:nvPr/>
        </p:nvSpPr>
        <p:spPr>
          <a:xfrm>
            <a:off x="5762636" y="3481754"/>
            <a:ext cx="818539" cy="9319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5398011" y="4741848"/>
            <a:ext cx="1019434" cy="2455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6438363" y="4741848"/>
            <a:ext cx="285624" cy="245552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右矢印 83"/>
          <p:cNvSpPr/>
          <p:nvPr/>
        </p:nvSpPr>
        <p:spPr>
          <a:xfrm rot="10800000">
            <a:off x="7023311" y="4741848"/>
            <a:ext cx="1371600" cy="2455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0" name="図形グループ 89"/>
          <p:cNvGrpSpPr/>
          <p:nvPr/>
        </p:nvGrpSpPr>
        <p:grpSpPr>
          <a:xfrm>
            <a:off x="2819443" y="2615383"/>
            <a:ext cx="923676" cy="570020"/>
            <a:chOff x="2447436" y="2615383"/>
            <a:chExt cx="923676" cy="570020"/>
          </a:xfrm>
        </p:grpSpPr>
        <p:sp>
          <p:nvSpPr>
            <p:cNvPr id="88" name="円形吹き出し 87"/>
            <p:cNvSpPr/>
            <p:nvPr/>
          </p:nvSpPr>
          <p:spPr>
            <a:xfrm>
              <a:off x="2447436" y="2615383"/>
              <a:ext cx="923676" cy="570020"/>
            </a:xfrm>
            <a:prstGeom prst="wedgeEllipseCallout">
              <a:avLst>
                <a:gd name="adj1" fmla="val 79983"/>
                <a:gd name="adj2" fmla="val -5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テキスト ボックス 88"/>
            <p:cNvSpPr txBox="1"/>
            <p:nvPr/>
          </p:nvSpPr>
          <p:spPr>
            <a:xfrm>
              <a:off x="2555325" y="2710340"/>
              <a:ext cx="815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学習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91" name="図形グループ 90"/>
          <p:cNvGrpSpPr/>
          <p:nvPr/>
        </p:nvGrpSpPr>
        <p:grpSpPr>
          <a:xfrm>
            <a:off x="4642583" y="1695353"/>
            <a:ext cx="923676" cy="570020"/>
            <a:chOff x="2447436" y="2615383"/>
            <a:chExt cx="923676" cy="570020"/>
          </a:xfrm>
        </p:grpSpPr>
        <p:sp>
          <p:nvSpPr>
            <p:cNvPr id="92" name="円形吹き出し 91"/>
            <p:cNvSpPr/>
            <p:nvPr/>
          </p:nvSpPr>
          <p:spPr>
            <a:xfrm>
              <a:off x="2447436" y="2615383"/>
              <a:ext cx="923676" cy="570020"/>
            </a:xfrm>
            <a:prstGeom prst="wedgeEllipseCallout">
              <a:avLst>
                <a:gd name="adj1" fmla="val 79983"/>
                <a:gd name="adj2" fmla="val -5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2555325" y="2710340"/>
              <a:ext cx="815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入力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94" name="図形グループ 93"/>
          <p:cNvGrpSpPr/>
          <p:nvPr/>
        </p:nvGrpSpPr>
        <p:grpSpPr>
          <a:xfrm>
            <a:off x="4411887" y="3593263"/>
            <a:ext cx="923676" cy="570020"/>
            <a:chOff x="2447436" y="2615383"/>
            <a:chExt cx="923676" cy="570020"/>
          </a:xfrm>
        </p:grpSpPr>
        <p:sp>
          <p:nvSpPr>
            <p:cNvPr id="95" name="円形吹き出し 94"/>
            <p:cNvSpPr/>
            <p:nvPr/>
          </p:nvSpPr>
          <p:spPr>
            <a:xfrm>
              <a:off x="2447436" y="2615383"/>
              <a:ext cx="923676" cy="570020"/>
            </a:xfrm>
            <a:prstGeom prst="wedgeEllipseCallout">
              <a:avLst>
                <a:gd name="adj1" fmla="val 79983"/>
                <a:gd name="adj2" fmla="val -5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2555325" y="2710340"/>
              <a:ext cx="815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推定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97" name="図形グループ 96"/>
          <p:cNvGrpSpPr/>
          <p:nvPr/>
        </p:nvGrpSpPr>
        <p:grpSpPr>
          <a:xfrm>
            <a:off x="9161311" y="3145685"/>
            <a:ext cx="923676" cy="570020"/>
            <a:chOff x="2447436" y="2615383"/>
            <a:chExt cx="923676" cy="570020"/>
          </a:xfrm>
        </p:grpSpPr>
        <p:sp>
          <p:nvSpPr>
            <p:cNvPr id="98" name="円形吹き出し 97"/>
            <p:cNvSpPr/>
            <p:nvPr/>
          </p:nvSpPr>
          <p:spPr>
            <a:xfrm>
              <a:off x="2447436" y="2615383"/>
              <a:ext cx="923676" cy="570020"/>
            </a:xfrm>
            <a:prstGeom prst="wedgeEllipseCallout">
              <a:avLst>
                <a:gd name="adj1" fmla="val -89452"/>
                <a:gd name="adj2" fmla="val -5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2555325" y="2710340"/>
              <a:ext cx="815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比較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00" name="正方形/長方形 99"/>
          <p:cNvSpPr/>
          <p:nvPr/>
        </p:nvSpPr>
        <p:spPr>
          <a:xfrm>
            <a:off x="8394911" y="1557947"/>
            <a:ext cx="107889" cy="33770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2396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</Words>
  <Application>Microsoft Macintosh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 Gothic</vt:lpstr>
      <vt:lpstr>Yu Gothic Light</vt:lpstr>
      <vt:lpstr>メイリオ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藤本 高史</dc:creator>
  <cp:lastModifiedBy>藤本 高史</cp:lastModifiedBy>
  <cp:revision>6</cp:revision>
  <dcterms:created xsi:type="dcterms:W3CDTF">2020-01-16T06:42:08Z</dcterms:created>
  <dcterms:modified xsi:type="dcterms:W3CDTF">2020-01-16T07:42:26Z</dcterms:modified>
</cp:coreProperties>
</file>