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6"/>
    <p:restoredTop sz="94705"/>
  </p:normalViewPr>
  <p:slideViewPr>
    <p:cSldViewPr snapToGrid="0" snapToObjects="1">
      <p:cViewPr varScale="1">
        <p:scale>
          <a:sx n="88" d="100"/>
          <a:sy n="88" d="100"/>
        </p:scale>
        <p:origin x="20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4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7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61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33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70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6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6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13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45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0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6105-C3A0-8147-8915-6F235538F1AB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AD38-950A-1141-A6B8-00CB70172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68772" y="2027274"/>
            <a:ext cx="871870" cy="829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878186" y="2030817"/>
            <a:ext cx="871870" cy="829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727404" y="4710224"/>
            <a:ext cx="871870" cy="829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727404" y="2966483"/>
            <a:ext cx="871870" cy="829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727404" y="1612605"/>
            <a:ext cx="871870" cy="829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4" idx="6"/>
            <a:endCxn id="9" idx="2"/>
          </p:cNvCxnSpPr>
          <p:nvPr/>
        </p:nvCxnSpPr>
        <p:spPr>
          <a:xfrm flipV="1">
            <a:off x="3540642" y="2027275"/>
            <a:ext cx="2186762" cy="41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6"/>
            <a:endCxn id="8" idx="2"/>
          </p:cNvCxnSpPr>
          <p:nvPr/>
        </p:nvCxnSpPr>
        <p:spPr>
          <a:xfrm>
            <a:off x="3540642" y="2441944"/>
            <a:ext cx="2186762" cy="93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6"/>
            <a:endCxn id="7" idx="2"/>
          </p:cNvCxnSpPr>
          <p:nvPr/>
        </p:nvCxnSpPr>
        <p:spPr>
          <a:xfrm>
            <a:off x="3540642" y="2441944"/>
            <a:ext cx="2186762" cy="268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6"/>
            <a:endCxn id="6" idx="2"/>
          </p:cNvCxnSpPr>
          <p:nvPr/>
        </p:nvCxnSpPr>
        <p:spPr>
          <a:xfrm>
            <a:off x="6599274" y="2027275"/>
            <a:ext cx="2278912" cy="4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6"/>
            <a:endCxn id="6" idx="2"/>
          </p:cNvCxnSpPr>
          <p:nvPr/>
        </p:nvCxnSpPr>
        <p:spPr>
          <a:xfrm flipV="1">
            <a:off x="6599274" y="2445487"/>
            <a:ext cx="2278912" cy="93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6"/>
            <a:endCxn id="6" idx="2"/>
          </p:cNvCxnSpPr>
          <p:nvPr/>
        </p:nvCxnSpPr>
        <p:spPr>
          <a:xfrm flipV="1">
            <a:off x="6599274" y="2445487"/>
            <a:ext cx="2278912" cy="267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396821" y="10579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入力層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55453" y="104555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中間</a:t>
            </a:r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層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6235" y="10579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出力</a:t>
            </a:r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層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2668772" y="4088220"/>
            <a:ext cx="871870" cy="829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8899451" y="4088220"/>
            <a:ext cx="871870" cy="829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31" idx="6"/>
            <a:endCxn id="9" idx="2"/>
          </p:cNvCxnSpPr>
          <p:nvPr/>
        </p:nvCxnSpPr>
        <p:spPr>
          <a:xfrm flipV="1">
            <a:off x="3540642" y="2027275"/>
            <a:ext cx="2186762" cy="2475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1" idx="6"/>
            <a:endCxn id="8" idx="2"/>
          </p:cNvCxnSpPr>
          <p:nvPr/>
        </p:nvCxnSpPr>
        <p:spPr>
          <a:xfrm flipV="1">
            <a:off x="3540642" y="3381153"/>
            <a:ext cx="2186762" cy="1121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1" idx="6"/>
            <a:endCxn id="7" idx="2"/>
          </p:cNvCxnSpPr>
          <p:nvPr/>
        </p:nvCxnSpPr>
        <p:spPr>
          <a:xfrm>
            <a:off x="3540642" y="4502890"/>
            <a:ext cx="2186762" cy="622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6"/>
            <a:endCxn id="32" idx="2"/>
          </p:cNvCxnSpPr>
          <p:nvPr/>
        </p:nvCxnSpPr>
        <p:spPr>
          <a:xfrm>
            <a:off x="6599274" y="2027275"/>
            <a:ext cx="2300177" cy="2475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6"/>
            <a:endCxn id="32" idx="2"/>
          </p:cNvCxnSpPr>
          <p:nvPr/>
        </p:nvCxnSpPr>
        <p:spPr>
          <a:xfrm>
            <a:off x="6599274" y="3381153"/>
            <a:ext cx="2300177" cy="1121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7" idx="6"/>
            <a:endCxn id="32" idx="2"/>
          </p:cNvCxnSpPr>
          <p:nvPr/>
        </p:nvCxnSpPr>
        <p:spPr>
          <a:xfrm flipV="1">
            <a:off x="6599274" y="4502890"/>
            <a:ext cx="2300177" cy="622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4" idx="2"/>
          </p:cNvCxnSpPr>
          <p:nvPr/>
        </p:nvCxnSpPr>
        <p:spPr>
          <a:xfrm>
            <a:off x="1770743" y="2441943"/>
            <a:ext cx="898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760110" y="4502889"/>
            <a:ext cx="89802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9771321" y="2441942"/>
            <a:ext cx="898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9771320" y="4502888"/>
            <a:ext cx="89802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875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高史</dc:creator>
  <cp:lastModifiedBy>藤本 高史</cp:lastModifiedBy>
  <cp:revision>2</cp:revision>
  <dcterms:created xsi:type="dcterms:W3CDTF">2020-01-16T04:38:12Z</dcterms:created>
  <dcterms:modified xsi:type="dcterms:W3CDTF">2020-01-16T04:48:24Z</dcterms:modified>
</cp:coreProperties>
</file>