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705"/>
  </p:normalViewPr>
  <p:slideViewPr>
    <p:cSldViewPr snapToGrid="0" snapToObjects="1">
      <p:cViewPr>
        <p:scale>
          <a:sx n="73" d="100"/>
          <a:sy n="73" d="100"/>
        </p:scale>
        <p:origin x="8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3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7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8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28FE-2233-1544-A3B9-D8BCD7072DF6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6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図形グループ 72"/>
          <p:cNvGrpSpPr/>
          <p:nvPr/>
        </p:nvGrpSpPr>
        <p:grpSpPr>
          <a:xfrm>
            <a:off x="2996192" y="5947631"/>
            <a:ext cx="8170039" cy="707666"/>
            <a:chOff x="2433484" y="5732163"/>
            <a:chExt cx="7860329" cy="707666"/>
          </a:xfrm>
        </p:grpSpPr>
        <p:sp>
          <p:nvSpPr>
            <p:cNvPr id="55" name="角丸四角形 54"/>
            <p:cNvSpPr/>
            <p:nvPr/>
          </p:nvSpPr>
          <p:spPr>
            <a:xfrm>
              <a:off x="2433484" y="5732163"/>
              <a:ext cx="5762495" cy="707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675452" y="5973131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543766" y="5907951"/>
              <a:ext cx="1278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: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文字列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5234428" y="5982888"/>
              <a:ext cx="327167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62636" y="5984196"/>
              <a:ext cx="285624" cy="2455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048260" y="5907951"/>
              <a:ext cx="4245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: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チェックサム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79" name="下矢印 78"/>
          <p:cNvSpPr/>
          <p:nvPr/>
        </p:nvSpPr>
        <p:spPr>
          <a:xfrm>
            <a:off x="-1271208" y="4193065"/>
            <a:ext cx="818539" cy="9319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960739" y="5067183"/>
            <a:ext cx="1325976" cy="245552"/>
            <a:chOff x="5398011" y="4741848"/>
            <a:chExt cx="1325976" cy="245552"/>
          </a:xfrm>
        </p:grpSpPr>
        <p:sp>
          <p:nvSpPr>
            <p:cNvPr id="80" name="正方形/長方形 79"/>
            <p:cNvSpPr/>
            <p:nvPr/>
          </p:nvSpPr>
          <p:spPr>
            <a:xfrm>
              <a:off x="5398011" y="4741848"/>
              <a:ext cx="1019434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438363" y="4741848"/>
              <a:ext cx="285624" cy="2455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6" t="1221" r="15626" b="28728"/>
          <a:stretch/>
        </p:blipFill>
        <p:spPr>
          <a:xfrm>
            <a:off x="2287340" y="224125"/>
            <a:ext cx="6950592" cy="4749991"/>
          </a:xfrm>
          <a:prstGeom prst="rect">
            <a:avLst/>
          </a:prstGeom>
        </p:spPr>
      </p:pic>
      <p:sp>
        <p:nvSpPr>
          <p:cNvPr id="56" name="テキスト ボックス 55"/>
          <p:cNvSpPr txBox="1"/>
          <p:nvPr/>
        </p:nvSpPr>
        <p:spPr>
          <a:xfrm>
            <a:off x="4607328" y="5379842"/>
            <a:ext cx="335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新入力データ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42396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</vt:lpstr>
      <vt:lpstr>Yu Gothic Light</vt:lpstr>
      <vt:lpstr>メイリオ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7</cp:revision>
  <dcterms:created xsi:type="dcterms:W3CDTF">2020-01-16T06:42:08Z</dcterms:created>
  <dcterms:modified xsi:type="dcterms:W3CDTF">2020-01-20T06:41:53Z</dcterms:modified>
</cp:coreProperties>
</file>