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8"/>
    <p:restoredTop sz="94705"/>
  </p:normalViewPr>
  <p:slideViewPr>
    <p:cSldViewPr snapToGrid="0" snapToObjects="1">
      <p:cViewPr varScale="1">
        <p:scale>
          <a:sx n="127" d="100"/>
          <a:sy n="127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3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7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24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5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6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0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7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8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9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7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B94C-8D8F-0940-90BE-F33984A9E2BF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1B9C0-56A1-9C40-A55B-D00718DB51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75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96634" y="1146356"/>
            <a:ext cx="8241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latin typeface="Meiryo" charset="-128"/>
                <a:ea typeface="Meiryo" charset="-128"/>
                <a:cs typeface="Meiryo" charset="-128"/>
              </a:rPr>
              <a:t>P = thank 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you</a:t>
            </a:r>
            <a:r>
              <a:rPr lang="en-US" altLang="ja-JP" sz="3200" smtClean="0">
                <a:latin typeface="Meiryo" charset="-128"/>
                <a:ea typeface="Meiryo" charset="-128"/>
                <a:cs typeface="Meiryo" charset="-128"/>
              </a:rPr>
              <a:t>!      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1100101110000010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5094514" y="1954129"/>
            <a:ext cx="1728317" cy="653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78907" y="2810486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1100101110000010 + 1000 </a:t>
            </a:r>
            <a:r>
              <a:rPr lang="mr-IN" altLang="ja-JP" sz="3200" dirty="0" smtClean="0">
                <a:latin typeface="Meiryo" charset="-128"/>
                <a:ea typeface="Meiryo" charset="-128"/>
                <a:cs typeface="Meiryo" charset="-128"/>
              </a:rPr>
              <a:t>…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 0000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08134" y="4459132"/>
            <a:ext cx="510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11001</a:t>
            </a:r>
            <a:r>
              <a:rPr lang="mr-IN" altLang="ja-JP" sz="3200" dirty="0" smtClean="0">
                <a:latin typeface="Meiryo" charset="-128"/>
                <a:ea typeface="Meiryo" charset="-128"/>
                <a:cs typeface="Meiryo" charset="-128"/>
              </a:rPr>
              <a:t>…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011100</a:t>
            </a:r>
            <a:r>
              <a:rPr lang="mr-IN" altLang="ja-JP" sz="3200" dirty="0" smtClean="0">
                <a:latin typeface="Meiryo" charset="-128"/>
                <a:ea typeface="Meiryo" charset="-128"/>
                <a:cs typeface="Meiryo" charset="-128"/>
              </a:rPr>
              <a:t>…</a:t>
            </a:r>
            <a:r>
              <a:rPr lang="en-US" altLang="ja-JP" sz="3200" dirty="0" smtClean="0">
                <a:latin typeface="Meiryo" charset="-128"/>
                <a:ea typeface="Meiryo" charset="-128"/>
                <a:cs typeface="Meiryo" charset="-128"/>
              </a:rPr>
              <a:t>00010</a:t>
            </a:r>
            <a:endParaRPr kumimoji="1" lang="ja-JP" altLang="en-US" sz="32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46713" y="504390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512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の剰余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bit</a:t>
            </a:r>
            <a:endParaRPr kumimoji="1" lang="ja-JP" altLang="en-US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493913" y="1208868"/>
            <a:ext cx="537539" cy="3526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>
            <a:off x="7823652" y="2607271"/>
            <a:ext cx="1933297" cy="587820"/>
          </a:xfrm>
          <a:prstGeom prst="arc">
            <a:avLst>
              <a:gd name="adj1" fmla="val 16200000"/>
              <a:gd name="adj2" fmla="val 215664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弧 11"/>
          <p:cNvSpPr/>
          <p:nvPr/>
        </p:nvSpPr>
        <p:spPr>
          <a:xfrm flipH="1">
            <a:off x="7164475" y="2607271"/>
            <a:ext cx="1747226" cy="598153"/>
          </a:xfrm>
          <a:prstGeom prst="arc">
            <a:avLst>
              <a:gd name="adj1" fmla="val 16200000"/>
              <a:gd name="adj2" fmla="val 21537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993480" y="237643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Meiryo" charset="-128"/>
                <a:ea typeface="Meiryo" charset="-128"/>
                <a:cs typeface="Meiryo" charset="-128"/>
              </a:rPr>
              <a:t>Qbit</a:t>
            </a:r>
            <a:endParaRPr kumimoji="1" lang="ja-JP" altLang="en-US" sz="2400"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5098028" y="3496846"/>
            <a:ext cx="1728317" cy="653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弧 14"/>
          <p:cNvSpPr/>
          <p:nvPr/>
        </p:nvSpPr>
        <p:spPr>
          <a:xfrm rot="10800000" flipH="1">
            <a:off x="4813160" y="4615705"/>
            <a:ext cx="3503055" cy="598153"/>
          </a:xfrm>
          <a:prstGeom prst="arc">
            <a:avLst>
              <a:gd name="adj1" fmla="val 16200000"/>
              <a:gd name="adj2" fmla="val 21537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弧 15"/>
          <p:cNvSpPr/>
          <p:nvPr/>
        </p:nvSpPr>
        <p:spPr>
          <a:xfrm rot="10800000">
            <a:off x="3507468" y="4602327"/>
            <a:ext cx="3174091" cy="598153"/>
          </a:xfrm>
          <a:prstGeom prst="arc">
            <a:avLst>
              <a:gd name="adj1" fmla="val 16200000"/>
              <a:gd name="adj2" fmla="val 21537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13475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高史</dc:creator>
  <cp:lastModifiedBy>藤本 高史</cp:lastModifiedBy>
  <cp:revision>3</cp:revision>
  <dcterms:created xsi:type="dcterms:W3CDTF">2020-01-16T03:46:42Z</dcterms:created>
  <dcterms:modified xsi:type="dcterms:W3CDTF">2020-01-16T04:10:35Z</dcterms:modified>
</cp:coreProperties>
</file>