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714"/>
  </p:normalViewPr>
  <p:slideViewPr>
    <p:cSldViewPr snapToGrid="0" snapToObjects="1">
      <p:cViewPr>
        <p:scale>
          <a:sx n="92" d="100"/>
          <a:sy n="92" d="100"/>
        </p:scale>
        <p:origin x="124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8A37-3D7E-E646-89F1-0A772BC6A747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E0B4-4453-1F4F-B9A6-A0D9D95216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62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8A37-3D7E-E646-89F1-0A772BC6A747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E0B4-4453-1F4F-B9A6-A0D9D95216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36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8A37-3D7E-E646-89F1-0A772BC6A747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E0B4-4453-1F4F-B9A6-A0D9D95216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39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8A37-3D7E-E646-89F1-0A772BC6A747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E0B4-4453-1F4F-B9A6-A0D9D95216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31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8A37-3D7E-E646-89F1-0A772BC6A747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E0B4-4453-1F4F-B9A6-A0D9D95216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11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8A37-3D7E-E646-89F1-0A772BC6A747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E0B4-4453-1F4F-B9A6-A0D9D95216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65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8A37-3D7E-E646-89F1-0A772BC6A747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E0B4-4453-1F4F-B9A6-A0D9D95216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57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8A37-3D7E-E646-89F1-0A772BC6A747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E0B4-4453-1F4F-B9A6-A0D9D95216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53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8A37-3D7E-E646-89F1-0A772BC6A747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E0B4-4453-1F4F-B9A6-A0D9D95216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40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8A37-3D7E-E646-89F1-0A772BC6A747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E0B4-4453-1F4F-B9A6-A0D9D95216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36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8A37-3D7E-E646-89F1-0A772BC6A747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E0B4-4453-1F4F-B9A6-A0D9D95216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45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38A37-3D7E-E646-89F1-0A772BC6A747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7E0B4-4453-1F4F-B9A6-A0D9D95216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6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03" y="486229"/>
            <a:ext cx="10138509" cy="6371771"/>
          </a:xfrm>
          <a:prstGeom prst="rect">
            <a:avLst/>
          </a:prstGeom>
        </p:spPr>
      </p:pic>
      <p:sp>
        <p:nvSpPr>
          <p:cNvPr id="6" name="下矢印 5"/>
          <p:cNvSpPr/>
          <p:nvPr/>
        </p:nvSpPr>
        <p:spPr>
          <a:xfrm>
            <a:off x="7573617" y="1719470"/>
            <a:ext cx="278296" cy="8150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形吹き出し 6"/>
          <p:cNvSpPr/>
          <p:nvPr/>
        </p:nvSpPr>
        <p:spPr>
          <a:xfrm>
            <a:off x="6347792" y="1828800"/>
            <a:ext cx="901148" cy="555511"/>
          </a:xfrm>
          <a:prstGeom prst="wedgeEllipseCallout">
            <a:avLst>
              <a:gd name="adj1" fmla="val 84430"/>
              <a:gd name="adj2" fmla="val 312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448721" y="192264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Meiryo" charset="-128"/>
                <a:ea typeface="Meiryo" charset="-128"/>
                <a:cs typeface="Meiryo" charset="-128"/>
              </a:rPr>
              <a:t>入力</a:t>
            </a:r>
            <a:endParaRPr kumimoji="1" lang="ja-JP" altLang="en-US" sz="24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" name="右矢印 1"/>
          <p:cNvSpPr/>
          <p:nvPr/>
        </p:nvSpPr>
        <p:spPr>
          <a:xfrm rot="16200000">
            <a:off x="6618364" y="3257408"/>
            <a:ext cx="3434225" cy="1926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74130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Macintosh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</vt:lpstr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藤本 高史</dc:creator>
  <cp:lastModifiedBy>藤本 高史</cp:lastModifiedBy>
  <cp:revision>2</cp:revision>
  <dcterms:created xsi:type="dcterms:W3CDTF">2020-01-27T06:05:03Z</dcterms:created>
  <dcterms:modified xsi:type="dcterms:W3CDTF">2020-01-31T14:46:03Z</dcterms:modified>
</cp:coreProperties>
</file>