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714"/>
  </p:normalViewPr>
  <p:slideViewPr>
    <p:cSldViewPr snapToGrid="0" snapToObjects="1">
      <p:cViewPr varScale="1">
        <p:scale>
          <a:sx n="118" d="100"/>
          <a:sy n="118" d="100"/>
        </p:scale>
        <p:origin x="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B0E2-7F73-7945-94C3-3AAA163A49E1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F724-3353-804A-A3BA-53940D798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66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B0E2-7F73-7945-94C3-3AAA163A49E1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F724-3353-804A-A3BA-53940D798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84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B0E2-7F73-7945-94C3-3AAA163A49E1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F724-3353-804A-A3BA-53940D798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60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B0E2-7F73-7945-94C3-3AAA163A49E1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F724-3353-804A-A3BA-53940D798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45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B0E2-7F73-7945-94C3-3AAA163A49E1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F724-3353-804A-A3BA-53940D798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84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B0E2-7F73-7945-94C3-3AAA163A49E1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F724-3353-804A-A3BA-53940D798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44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B0E2-7F73-7945-94C3-3AAA163A49E1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F724-3353-804A-A3BA-53940D798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61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B0E2-7F73-7945-94C3-3AAA163A49E1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F724-3353-804A-A3BA-53940D798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26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B0E2-7F73-7945-94C3-3AAA163A49E1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F724-3353-804A-A3BA-53940D798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09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B0E2-7F73-7945-94C3-3AAA163A49E1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F724-3353-804A-A3BA-53940D798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73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B0E2-7F73-7945-94C3-3AAA163A49E1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F724-3353-804A-A3BA-53940D798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74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B0E2-7F73-7945-94C3-3AAA163A49E1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8F724-3353-804A-A3BA-53940D798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92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図形グループ 19"/>
          <p:cNvGrpSpPr/>
          <p:nvPr/>
        </p:nvGrpSpPr>
        <p:grpSpPr>
          <a:xfrm>
            <a:off x="1565021" y="1401439"/>
            <a:ext cx="9451322" cy="2619465"/>
            <a:chOff x="2740678" y="1063982"/>
            <a:chExt cx="9451322" cy="2619465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3102921" y="1337768"/>
              <a:ext cx="2177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latin typeface="Meiryo" charset="-128"/>
                  <a:ea typeface="Meiryo" charset="-128"/>
                  <a:cs typeface="Meiryo" charset="-128"/>
                </a:rPr>
                <a:t> ‘thank’, ‘you</a:t>
              </a:r>
              <a:r>
                <a:rPr kumimoji="1" lang="en-US" altLang="ja-JP" smtClean="0">
                  <a:latin typeface="Meiryo" charset="-128"/>
                  <a:ea typeface="Meiryo" charset="-128"/>
                  <a:cs typeface="Meiryo" charset="-128"/>
                </a:rPr>
                <a:t>’, ‘!’ </a:t>
              </a:r>
              <a:endParaRPr kumimoji="1" lang="ja-JP" altLang="en-US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5" name="右矢印 4"/>
            <p:cNvSpPr/>
            <p:nvPr/>
          </p:nvSpPr>
          <p:spPr>
            <a:xfrm>
              <a:off x="5725886" y="1306285"/>
              <a:ext cx="12954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6038072" y="106398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Meiryo" charset="-128"/>
                  <a:ea typeface="Meiryo" charset="-128"/>
                  <a:cs typeface="Meiryo" charset="-128"/>
                </a:rPr>
                <a:t>推定</a:t>
              </a:r>
              <a:endParaRPr kumimoji="1" lang="ja-JP" altLang="en-US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7271657" y="1371793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mtClean="0"/>
                <a:t>‘1’, ‘8’, ‘0</a:t>
              </a:r>
              <a:r>
                <a:rPr lang="en-US" altLang="ja-JP" dirty="0" smtClean="0"/>
                <a:t>’</a:t>
              </a:r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3225266" y="3270181"/>
              <a:ext cx="1932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latin typeface="Meiryo" charset="-128"/>
                  <a:ea typeface="Meiryo" charset="-128"/>
                  <a:cs typeface="Meiryo" charset="-128"/>
                </a:rPr>
                <a:t>‘I’, ‘am’, ‘fine’, ‘.’</a:t>
              </a:r>
              <a:endParaRPr kumimoji="1" lang="ja-JP" altLang="en-US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740678" y="2303974"/>
              <a:ext cx="2901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latin typeface="Meiryo" charset="-128"/>
                  <a:ea typeface="Meiryo" charset="-128"/>
                  <a:cs typeface="Meiryo" charset="-128"/>
                </a:rPr>
                <a:t>‘I’, ‘don't</a:t>
              </a:r>
              <a:r>
                <a:rPr lang="en-US" altLang="ja-JP" smtClean="0">
                  <a:latin typeface="Meiryo" charset="-128"/>
                  <a:ea typeface="Meiryo" charset="-128"/>
                  <a:cs typeface="Meiryo" charset="-128"/>
                </a:rPr>
                <a:t>’, ’think’, ‘so’, ‘.’ </a:t>
              </a:r>
              <a:endParaRPr kumimoji="1" lang="ja-JP" altLang="en-US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14" name="右矢印 13"/>
            <p:cNvSpPr/>
            <p:nvPr/>
          </p:nvSpPr>
          <p:spPr>
            <a:xfrm>
              <a:off x="5713538" y="2266266"/>
              <a:ext cx="12954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7169471" y="3270181"/>
              <a:ext cx="5022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mtClean="0"/>
                <a:t>‘1’, ‘1’, ‘0’, ‘0’, ‘1’, ‘1’, ‘0’, ‘0’, ‘0’, ‘1’, ‘0’, ‘0’, ‘1’</a:t>
              </a:r>
              <a:endParaRPr kumimoji="1" lang="ja-JP" altLang="en-US" dirty="0"/>
            </a:p>
          </p:txBody>
        </p:sp>
        <p:sp>
          <p:nvSpPr>
            <p:cNvPr id="16" name="右矢印 15"/>
            <p:cNvSpPr/>
            <p:nvPr/>
          </p:nvSpPr>
          <p:spPr>
            <a:xfrm>
              <a:off x="5713538" y="3226247"/>
              <a:ext cx="12954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271657" y="2310200"/>
              <a:ext cx="13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‘&lt;&gt;’, ‘3’, ‘9’</a:t>
              </a:r>
              <a:endParaRPr kumimoji="1" lang="ja-JP" altLang="en-US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6050420" y="19874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Meiryo" charset="-128"/>
                  <a:ea typeface="Meiryo" charset="-128"/>
                  <a:cs typeface="Meiryo" charset="-128"/>
                </a:rPr>
                <a:t>推定</a:t>
              </a:r>
              <a:endParaRPr kumimoji="1" lang="ja-JP" altLang="en-US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6038071" y="30022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Meiryo" charset="-128"/>
                  <a:ea typeface="Meiryo" charset="-128"/>
                  <a:cs typeface="Meiryo" charset="-128"/>
                </a:rPr>
                <a:t>推定</a:t>
              </a:r>
              <a:endParaRPr kumimoji="1" lang="ja-JP" altLang="en-US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57971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88</Words>
  <Application>Microsoft Macintosh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</vt:lpstr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藤本 高史</dc:creator>
  <cp:lastModifiedBy>藤本 高史</cp:lastModifiedBy>
  <cp:revision>7</cp:revision>
  <dcterms:created xsi:type="dcterms:W3CDTF">2020-01-20T15:42:14Z</dcterms:created>
  <dcterms:modified xsi:type="dcterms:W3CDTF">2020-01-20T16:56:27Z</dcterms:modified>
</cp:coreProperties>
</file>