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705"/>
  </p:normalViewPr>
  <p:slideViewPr>
    <p:cSldViewPr snapToGrid="0" snapToObjects="1">
      <p:cViewPr varScale="1">
        <p:scale>
          <a:sx n="88" d="100"/>
          <a:sy n="88" d="100"/>
        </p:scale>
        <p:origin x="20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58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68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5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6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03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6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15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54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7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47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0886-F7F6-B24A-87DB-336D993DCC18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58F1-1BD7-C746-87D5-B7B426BC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77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図形グループ 10"/>
          <p:cNvGrpSpPr/>
          <p:nvPr/>
        </p:nvGrpSpPr>
        <p:grpSpPr>
          <a:xfrm>
            <a:off x="3325785" y="237419"/>
            <a:ext cx="1318438" cy="5565092"/>
            <a:chOff x="1821707" y="687362"/>
            <a:chExt cx="1318438" cy="5565092"/>
          </a:xfrm>
        </p:grpSpPr>
        <p:sp>
          <p:nvSpPr>
            <p:cNvPr id="4" name="円/楕円 3"/>
            <p:cNvSpPr/>
            <p:nvPr/>
          </p:nvSpPr>
          <p:spPr>
            <a:xfrm>
              <a:off x="1821708" y="687362"/>
              <a:ext cx="1318437" cy="1222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1821707" y="2885761"/>
              <a:ext cx="1318437" cy="1222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1821707" y="5029709"/>
              <a:ext cx="1318437" cy="1222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下矢印 6"/>
            <p:cNvSpPr/>
            <p:nvPr/>
          </p:nvSpPr>
          <p:spPr>
            <a:xfrm rot="10800000">
              <a:off x="2151315" y="4143853"/>
              <a:ext cx="659219" cy="81516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下矢印 7"/>
            <p:cNvSpPr/>
            <p:nvPr/>
          </p:nvSpPr>
          <p:spPr>
            <a:xfrm rot="10800000">
              <a:off x="2151315" y="1982074"/>
              <a:ext cx="659219" cy="81516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5825534" y="237419"/>
            <a:ext cx="1318438" cy="5565092"/>
            <a:chOff x="1821707" y="687362"/>
            <a:chExt cx="1318438" cy="5565092"/>
          </a:xfrm>
        </p:grpSpPr>
        <p:sp>
          <p:nvSpPr>
            <p:cNvPr id="13" name="円/楕円 12"/>
            <p:cNvSpPr/>
            <p:nvPr/>
          </p:nvSpPr>
          <p:spPr>
            <a:xfrm>
              <a:off x="1821708" y="687362"/>
              <a:ext cx="1318437" cy="1222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821707" y="2885761"/>
              <a:ext cx="1318437" cy="1222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821707" y="5029709"/>
              <a:ext cx="1318437" cy="1222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下矢印 15"/>
            <p:cNvSpPr/>
            <p:nvPr/>
          </p:nvSpPr>
          <p:spPr>
            <a:xfrm rot="10800000">
              <a:off x="2151315" y="4143853"/>
              <a:ext cx="659219" cy="81516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下矢印 16"/>
            <p:cNvSpPr/>
            <p:nvPr/>
          </p:nvSpPr>
          <p:spPr>
            <a:xfrm rot="10800000">
              <a:off x="2151315" y="1982074"/>
              <a:ext cx="659219" cy="81516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8188151" y="237419"/>
            <a:ext cx="1318438" cy="5565092"/>
            <a:chOff x="1821707" y="687362"/>
            <a:chExt cx="1318438" cy="5565092"/>
          </a:xfrm>
        </p:grpSpPr>
        <p:sp>
          <p:nvSpPr>
            <p:cNvPr id="19" name="円/楕円 18"/>
            <p:cNvSpPr/>
            <p:nvPr/>
          </p:nvSpPr>
          <p:spPr>
            <a:xfrm>
              <a:off x="1821708" y="687362"/>
              <a:ext cx="1318437" cy="1222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821707" y="2885761"/>
              <a:ext cx="1318437" cy="1222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1821707" y="5029709"/>
              <a:ext cx="1318437" cy="12227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下矢印 21"/>
            <p:cNvSpPr/>
            <p:nvPr/>
          </p:nvSpPr>
          <p:spPr>
            <a:xfrm rot="10800000">
              <a:off x="2151315" y="4143853"/>
              <a:ext cx="659219" cy="81516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下矢印 22"/>
            <p:cNvSpPr/>
            <p:nvPr/>
          </p:nvSpPr>
          <p:spPr>
            <a:xfrm rot="10800000">
              <a:off x="2151315" y="1982074"/>
              <a:ext cx="659219" cy="81516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円/楕円 29"/>
          <p:cNvSpPr/>
          <p:nvPr/>
        </p:nvSpPr>
        <p:spPr>
          <a:xfrm>
            <a:off x="796874" y="2435818"/>
            <a:ext cx="1318437" cy="12227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962271" y="2631691"/>
                <a:ext cx="9876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71" y="2631691"/>
                <a:ext cx="987642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491181" y="2604466"/>
                <a:ext cx="9734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81" y="2604466"/>
                <a:ext cx="973408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990930" y="2604465"/>
                <a:ext cx="9876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30" y="2604465"/>
                <a:ext cx="98764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414544" y="2604464"/>
                <a:ext cx="9876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544" y="2604464"/>
                <a:ext cx="987642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586690" y="4634217"/>
                <a:ext cx="952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90" y="4634217"/>
                <a:ext cx="952953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581688" y="325219"/>
                <a:ext cx="9579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688" y="325219"/>
                <a:ext cx="957955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6011384" y="4634217"/>
                <a:ext cx="9671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84" y="4634217"/>
                <a:ext cx="967188" cy="8309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011384" y="325218"/>
                <a:ext cx="9721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84" y="325218"/>
                <a:ext cx="972189" cy="8309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8429997" y="325217"/>
                <a:ext cx="9721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997" y="325217"/>
                <a:ext cx="972189" cy="83099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8424771" y="4642060"/>
                <a:ext cx="9671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771" y="4642060"/>
                <a:ext cx="967188" cy="83099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図形グループ 47"/>
          <p:cNvGrpSpPr/>
          <p:nvPr/>
        </p:nvGrpSpPr>
        <p:grpSpPr>
          <a:xfrm>
            <a:off x="10600349" y="237416"/>
            <a:ext cx="1318438" cy="5565092"/>
            <a:chOff x="10488583" y="237419"/>
            <a:chExt cx="1318438" cy="5565092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10488583" y="237419"/>
              <a:ext cx="1318438" cy="5565092"/>
              <a:chOff x="1821707" y="687362"/>
              <a:chExt cx="1318438" cy="5565092"/>
            </a:xfrm>
          </p:grpSpPr>
          <p:sp>
            <p:nvSpPr>
              <p:cNvPr id="25" name="円/楕円 24"/>
              <p:cNvSpPr/>
              <p:nvPr/>
            </p:nvSpPr>
            <p:spPr>
              <a:xfrm>
                <a:off x="1821708" y="687362"/>
                <a:ext cx="1318437" cy="12227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1821707" y="2885761"/>
                <a:ext cx="1318437" cy="12227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1821707" y="5029709"/>
                <a:ext cx="1318437" cy="12227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下矢印 27"/>
              <p:cNvSpPr/>
              <p:nvPr/>
            </p:nvSpPr>
            <p:spPr>
              <a:xfrm rot="10800000">
                <a:off x="2151315" y="4143853"/>
                <a:ext cx="659219" cy="81516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下矢印 28"/>
              <p:cNvSpPr/>
              <p:nvPr/>
            </p:nvSpPr>
            <p:spPr>
              <a:xfrm rot="10800000">
                <a:off x="2151315" y="1982074"/>
                <a:ext cx="659219" cy="81516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10653979" y="2604463"/>
                  <a:ext cx="98764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800" dirty="0"/>
                </a:p>
              </p:txBody>
            </p:sp>
          </mc:Choice>
          <mc:Fallback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3979" y="2604463"/>
                  <a:ext cx="987642" cy="83099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10727714" y="4675651"/>
                  <a:ext cx="9671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800" dirty="0"/>
                </a:p>
              </p:txBody>
            </p:sp>
          </mc:Choice>
          <mc:Fallback>
            <p:sp>
              <p:nvSpPr>
                <p:cNvPr id="42" name="テキスト ボックス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7714" y="4675651"/>
                  <a:ext cx="967188" cy="83099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10727714" y="325217"/>
                  <a:ext cx="9459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4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800" dirty="0"/>
                </a:p>
              </p:txBody>
            </p:sp>
          </mc:Choice>
          <mc:Fallback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7714" y="325217"/>
                  <a:ext cx="945900" cy="83099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右矢印 43"/>
          <p:cNvSpPr/>
          <p:nvPr/>
        </p:nvSpPr>
        <p:spPr>
          <a:xfrm>
            <a:off x="2263832" y="2839439"/>
            <a:ext cx="974471" cy="41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>
            <a:off x="4791331" y="2839439"/>
            <a:ext cx="974471" cy="41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7203703" y="2839439"/>
            <a:ext cx="974471" cy="41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9566233" y="2839439"/>
            <a:ext cx="974471" cy="41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316168" y="6015825"/>
                <a:ext cx="18953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4000" dirty="0" smtClean="0"/>
                  <a:t>:</a:t>
                </a:r>
                <a:r>
                  <a:rPr kumimoji="1" lang="ja-JP" altLang="en-US" sz="4000" dirty="0" smtClean="0"/>
                  <a:t>入力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68" y="6015825"/>
                <a:ext cx="1895327" cy="707886"/>
              </a:xfrm>
              <a:prstGeom prst="rect">
                <a:avLst/>
              </a:prstGeom>
              <a:blipFill rotWithShape="0">
                <a:blip r:embed="rId15"/>
                <a:stretch>
                  <a:fillRect t="-15517" r="-10289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886785" y="6048450"/>
                <a:ext cx="499091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4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4000" dirty="0" smtClean="0"/>
                  <a:t>:</a:t>
                </a:r>
                <a:r>
                  <a:rPr lang="ja-JP" altLang="en-US" sz="4000" dirty="0" smtClean="0"/>
                  <a:t>入力に対する計算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785" y="6048450"/>
                <a:ext cx="4990918" cy="707886"/>
              </a:xfrm>
              <a:prstGeom prst="rect">
                <a:avLst/>
              </a:prstGeom>
              <a:blipFill rotWithShape="0">
                <a:blip r:embed="rId16"/>
                <a:stretch>
                  <a:fillRect t="-15517" r="-3056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9371518" y="6015825"/>
                <a:ext cx="18696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4000" dirty="0" smtClean="0"/>
                  <a:t>:</a:t>
                </a:r>
                <a:r>
                  <a:rPr kumimoji="1" lang="ja-JP" altLang="en-US" sz="4000" dirty="0" smtClean="0"/>
                  <a:t>出力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518" y="6015825"/>
                <a:ext cx="1869679" cy="707886"/>
              </a:xfrm>
              <a:prstGeom prst="rect">
                <a:avLst/>
              </a:prstGeom>
              <a:blipFill rotWithShape="0">
                <a:blip r:embed="rId17"/>
                <a:stretch>
                  <a:fillRect t="-15517" r="-10423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61828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Cambria Math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高史</dc:creator>
  <cp:lastModifiedBy>藤本 高史</cp:lastModifiedBy>
  <cp:revision>2</cp:revision>
  <dcterms:created xsi:type="dcterms:W3CDTF">2020-01-16T04:50:47Z</dcterms:created>
  <dcterms:modified xsi:type="dcterms:W3CDTF">2020-01-16T05:07:49Z</dcterms:modified>
</cp:coreProperties>
</file>