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E44-F485-453A-9526-EB31B6B992DD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D177-E2F0-4459-B14D-71354CCAE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33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E44-F485-453A-9526-EB31B6B992DD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D177-E2F0-4459-B14D-71354CCAE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33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E44-F485-453A-9526-EB31B6B992DD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D177-E2F0-4459-B14D-71354CCAE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3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E44-F485-453A-9526-EB31B6B992DD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D177-E2F0-4459-B14D-71354CCAE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3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E44-F485-453A-9526-EB31B6B992DD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D177-E2F0-4459-B14D-71354CCAE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95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E44-F485-453A-9526-EB31B6B992DD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D177-E2F0-4459-B14D-71354CCAE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88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E44-F485-453A-9526-EB31B6B992DD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D177-E2F0-4459-B14D-71354CCAE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71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E44-F485-453A-9526-EB31B6B992DD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D177-E2F0-4459-B14D-71354CCAE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23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E44-F485-453A-9526-EB31B6B992DD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D177-E2F0-4459-B14D-71354CCAE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03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E44-F485-453A-9526-EB31B6B992DD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D177-E2F0-4459-B14D-71354CCAE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6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E44-F485-453A-9526-EB31B6B992DD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D177-E2F0-4459-B14D-71354CCAE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29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5E44-F485-453A-9526-EB31B6B992DD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2D177-E2F0-4459-B14D-71354CCAE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61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3593592" y="2240280"/>
            <a:ext cx="4846320" cy="2742772"/>
            <a:chOff x="3895344" y="2295144"/>
            <a:chExt cx="4846320" cy="2742772"/>
          </a:xfrm>
        </p:grpSpPr>
        <p:sp>
          <p:nvSpPr>
            <p:cNvPr id="17" name="圓角矩形 16"/>
            <p:cNvSpPr/>
            <p:nvPr/>
          </p:nvSpPr>
          <p:spPr>
            <a:xfrm>
              <a:off x="3895344" y="2295144"/>
              <a:ext cx="4846320" cy="1919812"/>
            </a:xfrm>
            <a:prstGeom prst="roundRect">
              <a:avLst>
                <a:gd name="adj" fmla="val 34025"/>
              </a:avLst>
            </a:prstGeom>
            <a:solidFill>
              <a:schemeClr val="accent1">
                <a:lumMod val="75000"/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5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網際網路實務</a:t>
              </a:r>
              <a:endParaRPr lang="en-US" altLang="zh-TW" sz="5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5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期末</a:t>
              </a:r>
              <a:r>
                <a:rPr lang="zh-TW" altLang="en-US" sz="54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</a:t>
              </a:r>
              <a:r>
                <a:rPr lang="zh-TW" altLang="en-US" sz="5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題</a:t>
              </a:r>
              <a:endParaRPr lang="zh-TW" altLang="en-US" sz="5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001768" y="4562856"/>
              <a:ext cx="2633472" cy="475060"/>
            </a:xfrm>
            <a:prstGeom prst="roundRect">
              <a:avLst>
                <a:gd name="adj" fmla="val 50000"/>
              </a:avLst>
            </a:prstGeom>
            <a:solidFill>
              <a:srgbClr val="C0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周富景 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 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10504113</a:t>
              </a:r>
              <a:endParaRPr lang="en-US" altLang="zh-TW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56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256032" y="292608"/>
            <a:ext cx="1609344" cy="832104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1409" y="1216593"/>
            <a:ext cx="232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製作動機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94519" y="320040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因為我很喜歡漫威和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DC</a:t>
            </a:r>
          </a:p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但我做過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DC,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所以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29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256032" y="292608"/>
            <a:ext cx="1609344" cy="832104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1409" y="1216593"/>
            <a:ext cx="232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網頁內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容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48840" y="310896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2008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鋼鐵人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至今的所有漫威電影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一共四個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階段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477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256032" y="292608"/>
            <a:ext cx="1609344" cy="832104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1409" y="1216593"/>
            <a:ext cx="232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網頁架構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64" y="708660"/>
            <a:ext cx="7656576" cy="574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2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256032" y="292608"/>
            <a:ext cx="1609344" cy="832104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1409" y="1216593"/>
            <a:ext cx="232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網頁語法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0905" y="3282696"/>
            <a:ext cx="503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JS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414030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256032" y="292608"/>
            <a:ext cx="1609344" cy="832104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1409" y="1216593"/>
            <a:ext cx="232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工作分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工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05335" y="2606040"/>
            <a:ext cx="29546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端水：我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PPT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：我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網頁設計：我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資料收集：我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報告：我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314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256032" y="292608"/>
            <a:ext cx="1609344" cy="832104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1409" y="1216593"/>
            <a:ext cx="232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15647" y="328269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請聽我說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891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81</Words>
  <Application>Microsoft Office PowerPoint</Application>
  <PresentationFormat>寬螢幕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景 楓</dc:creator>
  <cp:lastModifiedBy>景 楓</cp:lastModifiedBy>
  <cp:revision>6</cp:revision>
  <dcterms:created xsi:type="dcterms:W3CDTF">2019-01-09T16:12:14Z</dcterms:created>
  <dcterms:modified xsi:type="dcterms:W3CDTF">2019-01-09T17:14:29Z</dcterms:modified>
</cp:coreProperties>
</file>