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4" r:id="rId5"/>
    <p:sldId id="273" r:id="rId6"/>
    <p:sldId id="269" r:id="rId7"/>
    <p:sldId id="270" r:id="rId8"/>
    <p:sldId id="27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AF18E-0889-4FAF-BC79-F43BFEAB18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A15A927-BA25-48AA-9D65-913A100D3159}">
      <dgm:prSet phldrT="[文字]" custT="1"/>
      <dgm:spPr>
        <a:noFill/>
      </dgm:spPr>
      <dgm:t>
        <a:bodyPr/>
        <a:lstStyle/>
        <a:p>
          <a:r>
            <a:rPr lang="en-US" altLang="zh-TW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BTS</a:t>
          </a:r>
          <a:r>
            <a:rPr lang="zh-TW" alt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防彈少年團</a:t>
          </a:r>
        </a:p>
      </dgm:t>
    </dgm:pt>
    <dgm:pt modelId="{F6B309B2-9248-46AA-B0B6-6DB648EC45CC}" type="parTrans" cxnId="{A252C8EC-7899-4AA2-89F3-9D8BFED2A714}">
      <dgm:prSet/>
      <dgm:spPr/>
      <dgm:t>
        <a:bodyPr/>
        <a:lstStyle/>
        <a:p>
          <a:endParaRPr lang="zh-TW" altLang="en-US"/>
        </a:p>
      </dgm:t>
    </dgm:pt>
    <dgm:pt modelId="{06FD7C73-8E34-49BA-9CF9-8D30E139A091}" type="sibTrans" cxnId="{A252C8EC-7899-4AA2-89F3-9D8BFED2A714}">
      <dgm:prSet/>
      <dgm:spPr/>
      <dgm:t>
        <a:bodyPr/>
        <a:lstStyle/>
        <a:p>
          <a:endParaRPr lang="zh-TW" altLang="en-US"/>
        </a:p>
      </dgm:t>
    </dgm:pt>
    <dgm:pt modelId="{0E86C674-618F-4355-9192-1FE29F694FC4}" type="asst">
      <dgm:prSet phldrT="[文字]" custT="1"/>
      <dgm:spPr>
        <a:noFill/>
      </dgm:spPr>
      <dgm:t>
        <a:bodyPr/>
        <a:lstStyle/>
        <a:p>
          <a:r>
            <a:rPr lang="zh-TW" alt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成員介紹</a:t>
          </a:r>
        </a:p>
      </dgm:t>
    </dgm:pt>
    <dgm:pt modelId="{370A13F7-A562-49A6-88DF-D7280092DA41}" type="parTrans" cxnId="{C057D2E9-C8C0-4FAD-B0B4-8DEFD5F5F162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619E075-BA7E-44D7-BE17-61F6DC625FD9}" type="sibTrans" cxnId="{C057D2E9-C8C0-4FAD-B0B4-8DEFD5F5F162}">
      <dgm:prSet/>
      <dgm:spPr/>
      <dgm:t>
        <a:bodyPr/>
        <a:lstStyle/>
        <a:p>
          <a:endParaRPr lang="zh-TW" altLang="en-US"/>
        </a:p>
      </dgm:t>
    </dgm:pt>
    <dgm:pt modelId="{8436A537-8D04-466C-B594-4BE54FCF9705}">
      <dgm:prSet phldrT="[文字]" custT="1"/>
      <dgm:spPr>
        <a:noFill/>
      </dgm:spPr>
      <dgm:t>
        <a:bodyPr/>
        <a:lstStyle/>
        <a:p>
          <a:r>
            <a:rPr lang="en-US" altLang="zh-TW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MV</a:t>
          </a:r>
          <a:r>
            <a:rPr lang="zh-TW" alt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故事</a:t>
          </a:r>
        </a:p>
      </dgm:t>
    </dgm:pt>
    <dgm:pt modelId="{86808F0D-9D2E-4D19-912A-C2A9DA43965D}" type="parTrans" cxnId="{339263A5-2205-49A5-ADA3-D25E4053FB47}">
      <dgm:prSet/>
      <dgm:spPr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56686DC3-C680-4498-90AE-34B05D7C43D4}" type="sibTrans" cxnId="{339263A5-2205-49A5-ADA3-D25E4053FB47}">
      <dgm:prSet/>
      <dgm:spPr/>
      <dgm:t>
        <a:bodyPr/>
        <a:lstStyle/>
        <a:p>
          <a:endParaRPr lang="zh-TW" altLang="en-US"/>
        </a:p>
      </dgm:t>
    </dgm:pt>
    <dgm:pt modelId="{011AD3DA-217A-4D33-8110-F93CC50D6286}">
      <dgm:prSet phldrT="[文字]" custT="1"/>
      <dgm:spPr>
        <a:noFill/>
      </dgm:spPr>
      <dgm:t>
        <a:bodyPr/>
        <a:lstStyle/>
        <a:p>
          <a:r>
            <a:rPr lang="zh-TW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</a:t>
          </a:r>
        </a:p>
      </dgm:t>
    </dgm:pt>
    <dgm:pt modelId="{D5A1434D-E999-45B7-A276-D8BA1B463A86}" type="parTrans" cxnId="{165736C1-BA98-4EBB-B2AC-444EBADE2956}">
      <dgm:prSet/>
      <dgm:spPr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2D622674-3A5E-424E-91A6-76C8EA9BD6A7}" type="sibTrans" cxnId="{165736C1-BA98-4EBB-B2AC-444EBADE2956}">
      <dgm:prSet/>
      <dgm:spPr/>
      <dgm:t>
        <a:bodyPr/>
        <a:lstStyle/>
        <a:p>
          <a:endParaRPr lang="zh-TW" altLang="en-US"/>
        </a:p>
      </dgm:t>
    </dgm:pt>
    <dgm:pt modelId="{850749BE-9D34-4421-BB63-1E994F09E842}">
      <dgm:prSet phldrT="[文字]" custT="1"/>
      <dgm:spPr>
        <a:noFill/>
      </dgm:spPr>
      <dgm:t>
        <a:bodyPr/>
        <a:lstStyle/>
        <a:p>
          <a:r>
            <a:rPr lang="zh-TW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綜藝</a:t>
          </a:r>
        </a:p>
      </dgm:t>
    </dgm:pt>
    <dgm:pt modelId="{C5BDC320-1EE3-4A7F-AEE6-59AB0E4F5E25}" type="parTrans" cxnId="{E6B3ED1C-7419-4350-89DC-69506A48F760}">
      <dgm:prSet/>
      <dgm:spPr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36A36C4-573B-4095-B9C9-E6EB66BB67AD}" type="sibTrans" cxnId="{E6B3ED1C-7419-4350-89DC-69506A48F760}">
      <dgm:prSet/>
      <dgm:spPr/>
      <dgm:t>
        <a:bodyPr/>
        <a:lstStyle/>
        <a:p>
          <a:endParaRPr lang="zh-TW" altLang="en-US"/>
        </a:p>
      </dgm:t>
    </dgm:pt>
    <dgm:pt modelId="{BB418698-3962-48C6-868B-5A0BBA09A191}" type="asst">
      <dgm:prSet phldrT="[文字]" custT="1"/>
      <dgm:spPr>
        <a:noFill/>
      </dgm:spPr>
      <dgm:t>
        <a:bodyPr/>
        <a:lstStyle/>
        <a:p>
          <a:r>
            <a:rPr lang="zh-TW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電影</a:t>
          </a:r>
          <a:endParaRPr lang="zh-TW" altLang="en-US" sz="2400" dirty="0"/>
        </a:p>
      </dgm:t>
    </dgm:pt>
    <dgm:pt modelId="{A79E0520-7C6C-4E8C-B549-50AB69E6D8B6}" type="parTrans" cxnId="{1E9CBED3-4C3D-44CC-9F9C-8E0A3C4D62CC}">
      <dgm:prSet/>
      <dgm:spPr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F362A566-0391-4C69-8830-755379B02E28}" type="sibTrans" cxnId="{1E9CBED3-4C3D-44CC-9F9C-8E0A3C4D62CC}">
      <dgm:prSet/>
      <dgm:spPr/>
      <dgm:t>
        <a:bodyPr/>
        <a:lstStyle/>
        <a:p>
          <a:endParaRPr lang="zh-TW" altLang="en-US"/>
        </a:p>
      </dgm:t>
    </dgm:pt>
    <dgm:pt modelId="{48BC4EE9-BFE2-4A05-A641-963CEB251B6A}" type="pres">
      <dgm:prSet presAssocID="{BD7AF18E-0889-4FAF-BC79-F43BFEAB18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FEFDC6B-20A9-4C83-8AC3-D74132873EC1}" type="pres">
      <dgm:prSet presAssocID="{BD7AF18E-0889-4FAF-BC79-F43BFEAB1810}" presName="hierFlow" presStyleCnt="0"/>
      <dgm:spPr/>
    </dgm:pt>
    <dgm:pt modelId="{A081D690-1B56-4553-BC63-58B2D3BEE4CD}" type="pres">
      <dgm:prSet presAssocID="{BD7AF18E-0889-4FAF-BC79-F43BFEAB18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DC6DB01-18FC-4778-A4FF-293D4FB34BFC}" type="pres">
      <dgm:prSet presAssocID="{BA15A927-BA25-48AA-9D65-913A100D3159}" presName="Name14" presStyleCnt="0"/>
      <dgm:spPr/>
    </dgm:pt>
    <dgm:pt modelId="{81548199-AC83-42D5-88D7-B8F6B0075213}" type="pres">
      <dgm:prSet presAssocID="{BA15A927-BA25-48AA-9D65-913A100D3159}" presName="level1Shape" presStyleLbl="node0" presStyleIdx="0" presStyleCnt="1" custScaleX="302971" custLinFactY="-14113" custLinFactNeighborX="561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B707DF-CF68-4BA2-A8E4-625AAC3E3520}" type="pres">
      <dgm:prSet presAssocID="{BA15A927-BA25-48AA-9D65-913A100D3159}" presName="hierChild2" presStyleCnt="0"/>
      <dgm:spPr/>
    </dgm:pt>
    <dgm:pt modelId="{D5B1A555-963E-499B-8281-B7BD490F0544}" type="pres">
      <dgm:prSet presAssocID="{370A13F7-A562-49A6-88DF-D7280092DA41}" presName="Name19" presStyleLbl="parChTrans1D2" presStyleIdx="0" presStyleCnt="5"/>
      <dgm:spPr/>
      <dgm:t>
        <a:bodyPr/>
        <a:lstStyle/>
        <a:p>
          <a:endParaRPr lang="zh-TW" altLang="en-US"/>
        </a:p>
      </dgm:t>
    </dgm:pt>
    <dgm:pt modelId="{15EC88B3-617D-431D-9921-0712596489BA}" type="pres">
      <dgm:prSet presAssocID="{0E86C674-618F-4355-9192-1FE29F694FC4}" presName="Name21" presStyleCnt="0"/>
      <dgm:spPr/>
    </dgm:pt>
    <dgm:pt modelId="{BFAA87F2-799C-43A2-9C65-A522107552F9}" type="pres">
      <dgm:prSet presAssocID="{0E86C674-618F-4355-9192-1FE29F694FC4}" presName="level2Shape" presStyleLbl="asst1" presStyleIdx="0" presStyleCnt="2" custLinFactNeighborX="5907" custLinFactNeighborY="47265"/>
      <dgm:spPr/>
      <dgm:t>
        <a:bodyPr/>
        <a:lstStyle/>
        <a:p>
          <a:endParaRPr lang="zh-TW" altLang="en-US"/>
        </a:p>
      </dgm:t>
    </dgm:pt>
    <dgm:pt modelId="{4D67740E-5DB0-49BB-8D40-B7A3151F29FF}" type="pres">
      <dgm:prSet presAssocID="{0E86C674-618F-4355-9192-1FE29F694FC4}" presName="hierChild3" presStyleCnt="0"/>
      <dgm:spPr/>
    </dgm:pt>
    <dgm:pt modelId="{81BAEBDB-09FE-4E61-87EA-624DC706E201}" type="pres">
      <dgm:prSet presAssocID="{A79E0520-7C6C-4E8C-B549-50AB69E6D8B6}" presName="Name19" presStyleLbl="parChTrans1D2" presStyleIdx="1" presStyleCnt="5"/>
      <dgm:spPr/>
      <dgm:t>
        <a:bodyPr/>
        <a:lstStyle/>
        <a:p>
          <a:endParaRPr lang="zh-TW" altLang="en-US"/>
        </a:p>
      </dgm:t>
    </dgm:pt>
    <dgm:pt modelId="{1FDE4083-540D-4C9F-984F-89AA9B088DF0}" type="pres">
      <dgm:prSet presAssocID="{BB418698-3962-48C6-868B-5A0BBA09A191}" presName="Name21" presStyleCnt="0"/>
      <dgm:spPr/>
    </dgm:pt>
    <dgm:pt modelId="{2AE4C8E7-F043-4980-8352-AC0FF9F8C367}" type="pres">
      <dgm:prSet presAssocID="{BB418698-3962-48C6-868B-5A0BBA09A191}" presName="level2Shape" presStyleLbl="asst1" presStyleIdx="1" presStyleCnt="2" custLinFactNeighborX="11663" custLinFactNeighborY="47265"/>
      <dgm:spPr/>
      <dgm:t>
        <a:bodyPr/>
        <a:lstStyle/>
        <a:p>
          <a:endParaRPr lang="zh-TW" altLang="en-US"/>
        </a:p>
      </dgm:t>
    </dgm:pt>
    <dgm:pt modelId="{FB0C5B58-3346-4CAA-B4C2-1D9E53DC0525}" type="pres">
      <dgm:prSet presAssocID="{BB418698-3962-48C6-868B-5A0BBA09A191}" presName="hierChild3" presStyleCnt="0"/>
      <dgm:spPr/>
    </dgm:pt>
    <dgm:pt modelId="{3192FD6A-DD21-44DA-A77D-535D050BC322}" type="pres">
      <dgm:prSet presAssocID="{86808F0D-9D2E-4D19-912A-C2A9DA43965D}" presName="Name19" presStyleLbl="parChTrans1D2" presStyleIdx="2" presStyleCnt="5"/>
      <dgm:spPr/>
      <dgm:t>
        <a:bodyPr/>
        <a:lstStyle/>
        <a:p>
          <a:endParaRPr lang="zh-TW" altLang="en-US"/>
        </a:p>
      </dgm:t>
    </dgm:pt>
    <dgm:pt modelId="{8CE26804-D1F3-4BA3-9F08-3BAD70F86075}" type="pres">
      <dgm:prSet presAssocID="{8436A537-8D04-466C-B594-4BE54FCF9705}" presName="Name21" presStyleCnt="0"/>
      <dgm:spPr/>
    </dgm:pt>
    <dgm:pt modelId="{2197E9A6-2F19-4D4E-8128-23EA91BEEBDB}" type="pres">
      <dgm:prSet presAssocID="{8436A537-8D04-466C-B594-4BE54FCF9705}" presName="level2Shape" presStyleLbl="node2" presStyleIdx="0" presStyleCnt="3" custLinFactNeighborX="561" custLinFactNeighborY="47265"/>
      <dgm:spPr/>
      <dgm:t>
        <a:bodyPr/>
        <a:lstStyle/>
        <a:p>
          <a:endParaRPr lang="zh-TW" altLang="en-US"/>
        </a:p>
      </dgm:t>
    </dgm:pt>
    <dgm:pt modelId="{2B8E99CE-654F-4D30-81E5-A641AF617CB5}" type="pres">
      <dgm:prSet presAssocID="{8436A537-8D04-466C-B594-4BE54FCF9705}" presName="hierChild3" presStyleCnt="0"/>
      <dgm:spPr/>
    </dgm:pt>
    <dgm:pt modelId="{F96CCDC3-60AB-4F74-AA6F-4F2A41B2C829}" type="pres">
      <dgm:prSet presAssocID="{D5A1434D-E999-45B7-A276-D8BA1B463A86}" presName="Name19" presStyleLbl="parChTrans1D2" presStyleIdx="3" presStyleCnt="5"/>
      <dgm:spPr/>
      <dgm:t>
        <a:bodyPr/>
        <a:lstStyle/>
        <a:p>
          <a:endParaRPr lang="zh-TW" altLang="en-US"/>
        </a:p>
      </dgm:t>
    </dgm:pt>
    <dgm:pt modelId="{5D63EA15-A71A-44DA-BAAA-B27AA8FE6948}" type="pres">
      <dgm:prSet presAssocID="{011AD3DA-217A-4D33-8110-F93CC50D6286}" presName="Name21" presStyleCnt="0"/>
      <dgm:spPr/>
    </dgm:pt>
    <dgm:pt modelId="{5048D1FC-FED4-44F4-B5CB-D98AE100F85A}" type="pres">
      <dgm:prSet presAssocID="{011AD3DA-217A-4D33-8110-F93CC50D6286}" presName="level2Shape" presStyleLbl="node2" presStyleIdx="1" presStyleCnt="3" custLinFactNeighborX="-3977" custLinFactNeighborY="47265"/>
      <dgm:spPr/>
      <dgm:t>
        <a:bodyPr/>
        <a:lstStyle/>
        <a:p>
          <a:endParaRPr lang="zh-TW" altLang="en-US"/>
        </a:p>
      </dgm:t>
    </dgm:pt>
    <dgm:pt modelId="{BA173306-03BA-4AF5-9C15-D41F2D2DB4E0}" type="pres">
      <dgm:prSet presAssocID="{011AD3DA-217A-4D33-8110-F93CC50D6286}" presName="hierChild3" presStyleCnt="0"/>
      <dgm:spPr/>
    </dgm:pt>
    <dgm:pt modelId="{03098A7E-3826-4E85-94C8-DC803B1477E4}" type="pres">
      <dgm:prSet presAssocID="{C5BDC320-1EE3-4A7F-AEE6-59AB0E4F5E25}" presName="Name19" presStyleLbl="parChTrans1D2" presStyleIdx="4" presStyleCnt="5"/>
      <dgm:spPr/>
      <dgm:t>
        <a:bodyPr/>
        <a:lstStyle/>
        <a:p>
          <a:endParaRPr lang="zh-TW" altLang="en-US"/>
        </a:p>
      </dgm:t>
    </dgm:pt>
    <dgm:pt modelId="{28DD107B-F217-4947-B8C7-A26FE389CBE9}" type="pres">
      <dgm:prSet presAssocID="{850749BE-9D34-4421-BB63-1E994F09E842}" presName="Name21" presStyleCnt="0"/>
      <dgm:spPr/>
    </dgm:pt>
    <dgm:pt modelId="{C5457C38-58A7-413D-BB81-448F761909A5}" type="pres">
      <dgm:prSet presAssocID="{850749BE-9D34-4421-BB63-1E994F09E842}" presName="level2Shape" presStyleLbl="node2" presStyleIdx="2" presStyleCnt="3" custLinFactNeighborX="-9082" custLinFactNeighborY="47265"/>
      <dgm:spPr/>
      <dgm:t>
        <a:bodyPr/>
        <a:lstStyle/>
        <a:p>
          <a:endParaRPr lang="zh-TW" altLang="en-US"/>
        </a:p>
      </dgm:t>
    </dgm:pt>
    <dgm:pt modelId="{98A00B99-CEFA-44F0-BAB1-2294E9E3D431}" type="pres">
      <dgm:prSet presAssocID="{850749BE-9D34-4421-BB63-1E994F09E842}" presName="hierChild3" presStyleCnt="0"/>
      <dgm:spPr/>
    </dgm:pt>
    <dgm:pt modelId="{5F22F2FE-A177-4679-AA48-48F3B61B2F65}" type="pres">
      <dgm:prSet presAssocID="{BD7AF18E-0889-4FAF-BC79-F43BFEAB1810}" presName="bgShapesFlow" presStyleCnt="0"/>
      <dgm:spPr/>
    </dgm:pt>
  </dgm:ptLst>
  <dgm:cxnLst>
    <dgm:cxn modelId="{339263A5-2205-49A5-ADA3-D25E4053FB47}" srcId="{BA15A927-BA25-48AA-9D65-913A100D3159}" destId="{8436A537-8D04-466C-B594-4BE54FCF9705}" srcOrd="2" destOrd="0" parTransId="{86808F0D-9D2E-4D19-912A-C2A9DA43965D}" sibTransId="{56686DC3-C680-4498-90AE-34B05D7C43D4}"/>
    <dgm:cxn modelId="{BD643D99-ADA4-43B7-9B6D-181538EB9DF7}" type="presOf" srcId="{0E86C674-618F-4355-9192-1FE29F694FC4}" destId="{BFAA87F2-799C-43A2-9C65-A522107552F9}" srcOrd="0" destOrd="0" presId="urn:microsoft.com/office/officeart/2005/8/layout/hierarchy6"/>
    <dgm:cxn modelId="{A252C8EC-7899-4AA2-89F3-9D8BFED2A714}" srcId="{BD7AF18E-0889-4FAF-BC79-F43BFEAB1810}" destId="{BA15A927-BA25-48AA-9D65-913A100D3159}" srcOrd="0" destOrd="0" parTransId="{F6B309B2-9248-46AA-B0B6-6DB648EC45CC}" sibTransId="{06FD7C73-8E34-49BA-9CF9-8D30E139A091}"/>
    <dgm:cxn modelId="{165736C1-BA98-4EBB-B2AC-444EBADE2956}" srcId="{BA15A927-BA25-48AA-9D65-913A100D3159}" destId="{011AD3DA-217A-4D33-8110-F93CC50D6286}" srcOrd="3" destOrd="0" parTransId="{D5A1434D-E999-45B7-A276-D8BA1B463A86}" sibTransId="{2D622674-3A5E-424E-91A6-76C8EA9BD6A7}"/>
    <dgm:cxn modelId="{E32E558A-04E7-4247-8ADF-DC1A3D09708C}" type="presOf" srcId="{8436A537-8D04-466C-B594-4BE54FCF9705}" destId="{2197E9A6-2F19-4D4E-8128-23EA91BEEBDB}" srcOrd="0" destOrd="0" presId="urn:microsoft.com/office/officeart/2005/8/layout/hierarchy6"/>
    <dgm:cxn modelId="{A4A97140-7B83-4122-82B8-ACE462662697}" type="presOf" srcId="{86808F0D-9D2E-4D19-912A-C2A9DA43965D}" destId="{3192FD6A-DD21-44DA-A77D-535D050BC322}" srcOrd="0" destOrd="0" presId="urn:microsoft.com/office/officeart/2005/8/layout/hierarchy6"/>
    <dgm:cxn modelId="{A12D9A5B-D64D-4D4B-93AA-9581132ABA7A}" type="presOf" srcId="{BB418698-3962-48C6-868B-5A0BBA09A191}" destId="{2AE4C8E7-F043-4980-8352-AC0FF9F8C367}" srcOrd="0" destOrd="0" presId="urn:microsoft.com/office/officeart/2005/8/layout/hierarchy6"/>
    <dgm:cxn modelId="{F459EE81-3ECE-4259-BBF8-D5B44267FD64}" type="presOf" srcId="{011AD3DA-217A-4D33-8110-F93CC50D6286}" destId="{5048D1FC-FED4-44F4-B5CB-D98AE100F85A}" srcOrd="0" destOrd="0" presId="urn:microsoft.com/office/officeart/2005/8/layout/hierarchy6"/>
    <dgm:cxn modelId="{FD0211A6-DE5D-4E8F-B75E-576BF8CF4BA7}" type="presOf" srcId="{A79E0520-7C6C-4E8C-B549-50AB69E6D8B6}" destId="{81BAEBDB-09FE-4E61-87EA-624DC706E201}" srcOrd="0" destOrd="0" presId="urn:microsoft.com/office/officeart/2005/8/layout/hierarchy6"/>
    <dgm:cxn modelId="{E6B3ED1C-7419-4350-89DC-69506A48F760}" srcId="{BA15A927-BA25-48AA-9D65-913A100D3159}" destId="{850749BE-9D34-4421-BB63-1E994F09E842}" srcOrd="4" destOrd="0" parTransId="{C5BDC320-1EE3-4A7F-AEE6-59AB0E4F5E25}" sibTransId="{A36A36C4-573B-4095-B9C9-E6EB66BB67AD}"/>
    <dgm:cxn modelId="{7DD7F928-BD75-4D0C-B3F3-F150DBD4A66F}" type="presOf" srcId="{BD7AF18E-0889-4FAF-BC79-F43BFEAB1810}" destId="{48BC4EE9-BFE2-4A05-A641-963CEB251B6A}" srcOrd="0" destOrd="0" presId="urn:microsoft.com/office/officeart/2005/8/layout/hierarchy6"/>
    <dgm:cxn modelId="{7342998E-F6DF-43E0-BAE2-6E2D8F6CECD2}" type="presOf" srcId="{BA15A927-BA25-48AA-9D65-913A100D3159}" destId="{81548199-AC83-42D5-88D7-B8F6B0075213}" srcOrd="0" destOrd="0" presId="urn:microsoft.com/office/officeart/2005/8/layout/hierarchy6"/>
    <dgm:cxn modelId="{26877E70-8B19-4ADD-9A8C-B8C56CF01268}" type="presOf" srcId="{850749BE-9D34-4421-BB63-1E994F09E842}" destId="{C5457C38-58A7-413D-BB81-448F761909A5}" srcOrd="0" destOrd="0" presId="urn:microsoft.com/office/officeart/2005/8/layout/hierarchy6"/>
    <dgm:cxn modelId="{F43062FE-C6D9-47A2-B7CD-A13B1EB74B05}" type="presOf" srcId="{D5A1434D-E999-45B7-A276-D8BA1B463A86}" destId="{F96CCDC3-60AB-4F74-AA6F-4F2A41B2C829}" srcOrd="0" destOrd="0" presId="urn:microsoft.com/office/officeart/2005/8/layout/hierarchy6"/>
    <dgm:cxn modelId="{835E4EDE-3A7C-4547-9B10-0F221B87E749}" type="presOf" srcId="{370A13F7-A562-49A6-88DF-D7280092DA41}" destId="{D5B1A555-963E-499B-8281-B7BD490F0544}" srcOrd="0" destOrd="0" presId="urn:microsoft.com/office/officeart/2005/8/layout/hierarchy6"/>
    <dgm:cxn modelId="{1E9CBED3-4C3D-44CC-9F9C-8E0A3C4D62CC}" srcId="{BA15A927-BA25-48AA-9D65-913A100D3159}" destId="{BB418698-3962-48C6-868B-5A0BBA09A191}" srcOrd="1" destOrd="0" parTransId="{A79E0520-7C6C-4E8C-B549-50AB69E6D8B6}" sibTransId="{F362A566-0391-4C69-8830-755379B02E28}"/>
    <dgm:cxn modelId="{5CD458BA-DBA8-42A3-9B1C-E2856630A84B}" type="presOf" srcId="{C5BDC320-1EE3-4A7F-AEE6-59AB0E4F5E25}" destId="{03098A7E-3826-4E85-94C8-DC803B1477E4}" srcOrd="0" destOrd="0" presId="urn:microsoft.com/office/officeart/2005/8/layout/hierarchy6"/>
    <dgm:cxn modelId="{C057D2E9-C8C0-4FAD-B0B4-8DEFD5F5F162}" srcId="{BA15A927-BA25-48AA-9D65-913A100D3159}" destId="{0E86C674-618F-4355-9192-1FE29F694FC4}" srcOrd="0" destOrd="0" parTransId="{370A13F7-A562-49A6-88DF-D7280092DA41}" sibTransId="{4619E075-BA7E-44D7-BE17-61F6DC625FD9}"/>
    <dgm:cxn modelId="{3600CE03-98F1-4C38-AA14-D3428C55014E}" type="presParOf" srcId="{48BC4EE9-BFE2-4A05-A641-963CEB251B6A}" destId="{5FEFDC6B-20A9-4C83-8AC3-D74132873EC1}" srcOrd="0" destOrd="0" presId="urn:microsoft.com/office/officeart/2005/8/layout/hierarchy6"/>
    <dgm:cxn modelId="{ED53D587-90C1-41E1-8123-EFE7826FFDB4}" type="presParOf" srcId="{5FEFDC6B-20A9-4C83-8AC3-D74132873EC1}" destId="{A081D690-1B56-4553-BC63-58B2D3BEE4CD}" srcOrd="0" destOrd="0" presId="urn:microsoft.com/office/officeart/2005/8/layout/hierarchy6"/>
    <dgm:cxn modelId="{41E87971-DE93-4903-812F-02174F320E0E}" type="presParOf" srcId="{A081D690-1B56-4553-BC63-58B2D3BEE4CD}" destId="{BDC6DB01-18FC-4778-A4FF-293D4FB34BFC}" srcOrd="0" destOrd="0" presId="urn:microsoft.com/office/officeart/2005/8/layout/hierarchy6"/>
    <dgm:cxn modelId="{320F4FA9-0B5C-417C-9DD1-0566256B9111}" type="presParOf" srcId="{BDC6DB01-18FC-4778-A4FF-293D4FB34BFC}" destId="{81548199-AC83-42D5-88D7-B8F6B0075213}" srcOrd="0" destOrd="0" presId="urn:microsoft.com/office/officeart/2005/8/layout/hierarchy6"/>
    <dgm:cxn modelId="{4B5953AC-2497-4E4C-B1AF-E79EBB6E6BC8}" type="presParOf" srcId="{BDC6DB01-18FC-4778-A4FF-293D4FB34BFC}" destId="{9FB707DF-CF68-4BA2-A8E4-625AAC3E3520}" srcOrd="1" destOrd="0" presId="urn:microsoft.com/office/officeart/2005/8/layout/hierarchy6"/>
    <dgm:cxn modelId="{11EBEBB4-7908-4E17-ACD7-746239104F0A}" type="presParOf" srcId="{9FB707DF-CF68-4BA2-A8E4-625AAC3E3520}" destId="{D5B1A555-963E-499B-8281-B7BD490F0544}" srcOrd="0" destOrd="0" presId="urn:microsoft.com/office/officeart/2005/8/layout/hierarchy6"/>
    <dgm:cxn modelId="{07DEA5B0-E922-4760-A906-873B01B2EBAF}" type="presParOf" srcId="{9FB707DF-CF68-4BA2-A8E4-625AAC3E3520}" destId="{15EC88B3-617D-431D-9921-0712596489BA}" srcOrd="1" destOrd="0" presId="urn:microsoft.com/office/officeart/2005/8/layout/hierarchy6"/>
    <dgm:cxn modelId="{D0EEB5AE-7C19-437E-A7BE-170DE8DFC06E}" type="presParOf" srcId="{15EC88B3-617D-431D-9921-0712596489BA}" destId="{BFAA87F2-799C-43A2-9C65-A522107552F9}" srcOrd="0" destOrd="0" presId="urn:microsoft.com/office/officeart/2005/8/layout/hierarchy6"/>
    <dgm:cxn modelId="{63C7723E-6CC6-4CD4-A941-591FB4F2C2FC}" type="presParOf" srcId="{15EC88B3-617D-431D-9921-0712596489BA}" destId="{4D67740E-5DB0-49BB-8D40-B7A3151F29FF}" srcOrd="1" destOrd="0" presId="urn:microsoft.com/office/officeart/2005/8/layout/hierarchy6"/>
    <dgm:cxn modelId="{4318A9B1-79EE-4CD1-A2B4-D0EAD30CE6F6}" type="presParOf" srcId="{9FB707DF-CF68-4BA2-A8E4-625AAC3E3520}" destId="{81BAEBDB-09FE-4E61-87EA-624DC706E201}" srcOrd="2" destOrd="0" presId="urn:microsoft.com/office/officeart/2005/8/layout/hierarchy6"/>
    <dgm:cxn modelId="{DA5CC898-04EE-4BD7-9555-4F19BFF3A8F2}" type="presParOf" srcId="{9FB707DF-CF68-4BA2-A8E4-625AAC3E3520}" destId="{1FDE4083-540D-4C9F-984F-89AA9B088DF0}" srcOrd="3" destOrd="0" presId="urn:microsoft.com/office/officeart/2005/8/layout/hierarchy6"/>
    <dgm:cxn modelId="{FC2B6682-F08D-4F16-A1D9-4A14E9A10954}" type="presParOf" srcId="{1FDE4083-540D-4C9F-984F-89AA9B088DF0}" destId="{2AE4C8E7-F043-4980-8352-AC0FF9F8C367}" srcOrd="0" destOrd="0" presId="urn:microsoft.com/office/officeart/2005/8/layout/hierarchy6"/>
    <dgm:cxn modelId="{1A794464-82DA-4EB4-B892-9150673E4532}" type="presParOf" srcId="{1FDE4083-540D-4C9F-984F-89AA9B088DF0}" destId="{FB0C5B58-3346-4CAA-B4C2-1D9E53DC0525}" srcOrd="1" destOrd="0" presId="urn:microsoft.com/office/officeart/2005/8/layout/hierarchy6"/>
    <dgm:cxn modelId="{7E86FD6C-029B-48BA-83D3-A9F4712F9328}" type="presParOf" srcId="{9FB707DF-CF68-4BA2-A8E4-625AAC3E3520}" destId="{3192FD6A-DD21-44DA-A77D-535D050BC322}" srcOrd="4" destOrd="0" presId="urn:microsoft.com/office/officeart/2005/8/layout/hierarchy6"/>
    <dgm:cxn modelId="{0863A8B0-86E3-492F-B9D1-8835C960CCF0}" type="presParOf" srcId="{9FB707DF-CF68-4BA2-A8E4-625AAC3E3520}" destId="{8CE26804-D1F3-4BA3-9F08-3BAD70F86075}" srcOrd="5" destOrd="0" presId="urn:microsoft.com/office/officeart/2005/8/layout/hierarchy6"/>
    <dgm:cxn modelId="{0178EC13-37AA-4F47-B093-515D1174811C}" type="presParOf" srcId="{8CE26804-D1F3-4BA3-9F08-3BAD70F86075}" destId="{2197E9A6-2F19-4D4E-8128-23EA91BEEBDB}" srcOrd="0" destOrd="0" presId="urn:microsoft.com/office/officeart/2005/8/layout/hierarchy6"/>
    <dgm:cxn modelId="{3B1C1FCE-5DAA-4AAA-B30D-F5080D2E0152}" type="presParOf" srcId="{8CE26804-D1F3-4BA3-9F08-3BAD70F86075}" destId="{2B8E99CE-654F-4D30-81E5-A641AF617CB5}" srcOrd="1" destOrd="0" presId="urn:microsoft.com/office/officeart/2005/8/layout/hierarchy6"/>
    <dgm:cxn modelId="{5205E824-8AF9-4305-A6F5-0A635E468719}" type="presParOf" srcId="{9FB707DF-CF68-4BA2-A8E4-625AAC3E3520}" destId="{F96CCDC3-60AB-4F74-AA6F-4F2A41B2C829}" srcOrd="6" destOrd="0" presId="urn:microsoft.com/office/officeart/2005/8/layout/hierarchy6"/>
    <dgm:cxn modelId="{6AA336A8-D317-4669-96F1-F4556157AC2C}" type="presParOf" srcId="{9FB707DF-CF68-4BA2-A8E4-625AAC3E3520}" destId="{5D63EA15-A71A-44DA-BAAA-B27AA8FE6948}" srcOrd="7" destOrd="0" presId="urn:microsoft.com/office/officeart/2005/8/layout/hierarchy6"/>
    <dgm:cxn modelId="{B5DB6C61-08ED-4E59-BA2A-EC3684F4B244}" type="presParOf" srcId="{5D63EA15-A71A-44DA-BAAA-B27AA8FE6948}" destId="{5048D1FC-FED4-44F4-B5CB-D98AE100F85A}" srcOrd="0" destOrd="0" presId="urn:microsoft.com/office/officeart/2005/8/layout/hierarchy6"/>
    <dgm:cxn modelId="{6B79EDA1-3473-451D-91A0-CC6E6BE4CD65}" type="presParOf" srcId="{5D63EA15-A71A-44DA-BAAA-B27AA8FE6948}" destId="{BA173306-03BA-4AF5-9C15-D41F2D2DB4E0}" srcOrd="1" destOrd="0" presId="urn:microsoft.com/office/officeart/2005/8/layout/hierarchy6"/>
    <dgm:cxn modelId="{96B8795B-85A7-4B79-AC56-C35F8FF2B3CD}" type="presParOf" srcId="{9FB707DF-CF68-4BA2-A8E4-625AAC3E3520}" destId="{03098A7E-3826-4E85-94C8-DC803B1477E4}" srcOrd="8" destOrd="0" presId="urn:microsoft.com/office/officeart/2005/8/layout/hierarchy6"/>
    <dgm:cxn modelId="{B486B94D-7D8D-4836-8BC6-E3091942454E}" type="presParOf" srcId="{9FB707DF-CF68-4BA2-A8E4-625AAC3E3520}" destId="{28DD107B-F217-4947-B8C7-A26FE389CBE9}" srcOrd="9" destOrd="0" presId="urn:microsoft.com/office/officeart/2005/8/layout/hierarchy6"/>
    <dgm:cxn modelId="{A25E31D8-C66F-4C6C-8B5D-F011483A6A52}" type="presParOf" srcId="{28DD107B-F217-4947-B8C7-A26FE389CBE9}" destId="{C5457C38-58A7-413D-BB81-448F761909A5}" srcOrd="0" destOrd="0" presId="urn:microsoft.com/office/officeart/2005/8/layout/hierarchy6"/>
    <dgm:cxn modelId="{F721133B-1FD1-462A-A7F6-D4014E137210}" type="presParOf" srcId="{28DD107B-F217-4947-B8C7-A26FE389CBE9}" destId="{98A00B99-CEFA-44F0-BAB1-2294E9E3D431}" srcOrd="1" destOrd="0" presId="urn:microsoft.com/office/officeart/2005/8/layout/hierarchy6"/>
    <dgm:cxn modelId="{7FDC725B-4395-4431-91F9-959DC89D0B62}" type="presParOf" srcId="{48BC4EE9-BFE2-4A05-A641-963CEB251B6A}" destId="{5F22F2FE-A177-4679-AA48-48F3B61B2F65}" srcOrd="1" destOrd="0" presId="urn:microsoft.com/office/officeart/2005/8/layout/hierarchy6"/>
  </dgm:cxnLst>
  <dgm:bg>
    <a:solidFill>
      <a:schemeClr val="bg1">
        <a:alpha val="60000"/>
      </a:schemeClr>
    </a:solidFill>
    <a:effectLst>
      <a:softEdge rad="3175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48199-AC83-42D5-88D7-B8F6B0075213}">
      <dsp:nvSpPr>
        <dsp:cNvPr id="0" name=""/>
        <dsp:cNvSpPr/>
      </dsp:nvSpPr>
      <dsp:spPr>
        <a:xfrm>
          <a:off x="2113452" y="193331"/>
          <a:ext cx="4017572" cy="88403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BTS</a:t>
          </a:r>
          <a:r>
            <a:rPr lang="zh-TW" altLang="en-US" sz="36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防彈少年團</a:t>
          </a:r>
        </a:p>
      </dsp:txBody>
      <dsp:txXfrm>
        <a:off x="2139345" y="219224"/>
        <a:ext cx="3965786" cy="832253"/>
      </dsp:txXfrm>
    </dsp:sp>
    <dsp:sp modelId="{D5B1A555-963E-499B-8281-B7BD490F0544}">
      <dsp:nvSpPr>
        <dsp:cNvPr id="0" name=""/>
        <dsp:cNvSpPr/>
      </dsp:nvSpPr>
      <dsp:spPr>
        <a:xfrm>
          <a:off x="745377" y="1077370"/>
          <a:ext cx="3376861" cy="1780260"/>
        </a:xfrm>
        <a:custGeom>
          <a:avLst/>
          <a:gdLst/>
          <a:ahLst/>
          <a:cxnLst/>
          <a:rect l="0" t="0" r="0" b="0"/>
          <a:pathLst>
            <a:path>
              <a:moveTo>
                <a:pt x="3376861" y="0"/>
              </a:moveTo>
              <a:lnTo>
                <a:pt x="3376861" y="890130"/>
              </a:lnTo>
              <a:lnTo>
                <a:pt x="0" y="890130"/>
              </a:lnTo>
              <a:lnTo>
                <a:pt x="0" y="178026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A87F2-799C-43A2-9C65-A522107552F9}">
      <dsp:nvSpPr>
        <dsp:cNvPr id="0" name=""/>
        <dsp:cNvSpPr/>
      </dsp:nvSpPr>
      <dsp:spPr>
        <a:xfrm>
          <a:off x="82348" y="2857630"/>
          <a:ext cx="1326058" cy="88403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成員介紹</a:t>
          </a:r>
        </a:p>
      </dsp:txBody>
      <dsp:txXfrm>
        <a:off x="108241" y="2883523"/>
        <a:ext cx="1274272" cy="832253"/>
      </dsp:txXfrm>
    </dsp:sp>
    <dsp:sp modelId="{81BAEBDB-09FE-4E61-87EA-624DC706E201}">
      <dsp:nvSpPr>
        <dsp:cNvPr id="0" name=""/>
        <dsp:cNvSpPr/>
      </dsp:nvSpPr>
      <dsp:spPr>
        <a:xfrm>
          <a:off x="2545582" y="1077370"/>
          <a:ext cx="1576657" cy="1780260"/>
        </a:xfrm>
        <a:custGeom>
          <a:avLst/>
          <a:gdLst/>
          <a:ahLst/>
          <a:cxnLst/>
          <a:rect l="0" t="0" r="0" b="0"/>
          <a:pathLst>
            <a:path>
              <a:moveTo>
                <a:pt x="1576657" y="0"/>
              </a:moveTo>
              <a:lnTo>
                <a:pt x="1576657" y="890130"/>
              </a:lnTo>
              <a:lnTo>
                <a:pt x="0" y="890130"/>
              </a:lnTo>
              <a:lnTo>
                <a:pt x="0" y="178026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4C8E7-F043-4980-8352-AC0FF9F8C367}">
      <dsp:nvSpPr>
        <dsp:cNvPr id="0" name=""/>
        <dsp:cNvSpPr/>
      </dsp:nvSpPr>
      <dsp:spPr>
        <a:xfrm>
          <a:off x="1882552" y="2857630"/>
          <a:ext cx="1326058" cy="88403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電影</a:t>
          </a:r>
          <a:endParaRPr lang="zh-TW" altLang="en-US" sz="2400" kern="1200" dirty="0"/>
        </a:p>
      </dsp:txBody>
      <dsp:txXfrm>
        <a:off x="1908445" y="2883523"/>
        <a:ext cx="1274272" cy="832253"/>
      </dsp:txXfrm>
    </dsp:sp>
    <dsp:sp modelId="{3192FD6A-DD21-44DA-A77D-535D050BC322}">
      <dsp:nvSpPr>
        <dsp:cNvPr id="0" name=""/>
        <dsp:cNvSpPr/>
      </dsp:nvSpPr>
      <dsp:spPr>
        <a:xfrm>
          <a:off x="4076519" y="1077370"/>
          <a:ext cx="91440" cy="17802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026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7E9A6-2F19-4D4E-8128-23EA91BEEBDB}">
      <dsp:nvSpPr>
        <dsp:cNvPr id="0" name=""/>
        <dsp:cNvSpPr/>
      </dsp:nvSpPr>
      <dsp:spPr>
        <a:xfrm>
          <a:off x="3459209" y="2857630"/>
          <a:ext cx="1326058" cy="88403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MV</a:t>
          </a:r>
          <a:r>
            <a:rPr lang="zh-TW" altLang="en-US" sz="2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故事</a:t>
          </a:r>
        </a:p>
      </dsp:txBody>
      <dsp:txXfrm>
        <a:off x="3485102" y="2883523"/>
        <a:ext cx="1274272" cy="832253"/>
      </dsp:txXfrm>
    </dsp:sp>
    <dsp:sp modelId="{F96CCDC3-60AB-4F74-AA6F-4F2A41B2C829}">
      <dsp:nvSpPr>
        <dsp:cNvPr id="0" name=""/>
        <dsp:cNvSpPr/>
      </dsp:nvSpPr>
      <dsp:spPr>
        <a:xfrm>
          <a:off x="4122239" y="1077370"/>
          <a:ext cx="1663699" cy="1780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130"/>
              </a:lnTo>
              <a:lnTo>
                <a:pt x="1663699" y="890130"/>
              </a:lnTo>
              <a:lnTo>
                <a:pt x="1663699" y="178026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D1FC-FED4-44F4-B5CB-D98AE100F85A}">
      <dsp:nvSpPr>
        <dsp:cNvPr id="0" name=""/>
        <dsp:cNvSpPr/>
      </dsp:nvSpPr>
      <dsp:spPr>
        <a:xfrm>
          <a:off x="5122909" y="2857630"/>
          <a:ext cx="1326058" cy="88403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</a:t>
          </a:r>
        </a:p>
      </dsp:txBody>
      <dsp:txXfrm>
        <a:off x="5148802" y="2883523"/>
        <a:ext cx="1274272" cy="832253"/>
      </dsp:txXfrm>
    </dsp:sp>
    <dsp:sp modelId="{03098A7E-3826-4E85-94C8-DC803B1477E4}">
      <dsp:nvSpPr>
        <dsp:cNvPr id="0" name=""/>
        <dsp:cNvSpPr/>
      </dsp:nvSpPr>
      <dsp:spPr>
        <a:xfrm>
          <a:off x="4122239" y="1077370"/>
          <a:ext cx="3319880" cy="1780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130"/>
              </a:lnTo>
              <a:lnTo>
                <a:pt x="3319880" y="890130"/>
              </a:lnTo>
              <a:lnTo>
                <a:pt x="3319880" y="178026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57C38-58A7-413D-BB81-448F761909A5}">
      <dsp:nvSpPr>
        <dsp:cNvPr id="0" name=""/>
        <dsp:cNvSpPr/>
      </dsp:nvSpPr>
      <dsp:spPr>
        <a:xfrm>
          <a:off x="6779090" y="2857630"/>
          <a:ext cx="1326058" cy="88403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綜藝</a:t>
          </a:r>
        </a:p>
      </dsp:txBody>
      <dsp:txXfrm>
        <a:off x="6804983" y="2883523"/>
        <a:ext cx="1274272" cy="832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5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98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58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2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22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49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54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1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2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5315-2D0F-4CBF-AD5E-12FFF6307D25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97A2-691B-46C9-83D1-08A6DC212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35627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2204864"/>
            <a:ext cx="5039887" cy="1755825"/>
          </a:xfrm>
          <a:solidFill>
            <a:schemeClr val="bg1">
              <a:alpha val="60000"/>
            </a:schemeClr>
          </a:solidFill>
          <a:effectLst>
            <a:softEdge rad="63500"/>
          </a:effectLst>
        </p:spPr>
        <p:txBody>
          <a:bodyPr>
            <a:noAutofit/>
          </a:bodyPr>
          <a:lstStyle/>
          <a:p>
            <a:r>
              <a:rPr lang="zh-TW" alt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網際網路實務</a:t>
            </a:r>
            <a:r>
              <a:rPr lang="en-US" altLang="zh-TW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期中專案報告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47663" y="4149080"/>
            <a:ext cx="5864696" cy="550912"/>
          </a:xfrm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Autofit/>
          </a:bodyPr>
          <a:lstStyle/>
          <a:p>
            <a:r>
              <a:rPr lang="zh-TW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組員</a:t>
            </a:r>
            <a:r>
              <a:rPr lang="en-US" altLang="zh-TW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周富景</a:t>
            </a:r>
            <a:r>
              <a:rPr lang="en-US" altLang="zh-TW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林宏怡、許傑雅</a:t>
            </a:r>
          </a:p>
        </p:txBody>
      </p:sp>
    </p:spTree>
    <p:extLst>
      <p:ext uri="{BB962C8B-B14F-4D97-AF65-F5344CB8AC3E}">
        <p14:creationId xmlns:p14="http://schemas.microsoft.com/office/powerpoint/2010/main" val="135097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19" y="0"/>
            <a:ext cx="9135627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0000"/>
            </a:schemeClr>
          </a:solidFill>
          <a:ln>
            <a:noFill/>
          </a:ln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zh-TW" alt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07504" y="1692276"/>
            <a:ext cx="9036496" cy="397031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〈BTS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防彈少年團</a:t>
            </a:r>
            <a:r>
              <a:rPr lang="en-US" altLang="zh-TW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〉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是近來最受歡迎的韓國男子團體之一，其影響力</a:t>
            </a: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甚至擴及全世界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，而他們的特色不只是青春活力或帥氣，而是他們所創作</a:t>
            </a: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的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作品</a:t>
            </a: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具有打動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人心的影響力，至今他們所創作的歌曲以及 </a:t>
            </a:r>
            <a:r>
              <a:rPr lang="en-US" altLang="zh-TW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MV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具有連貫性，就這次的主題，他們透過故事想傳遞給大家「</a:t>
            </a:r>
            <a:r>
              <a:rPr lang="en-US" altLang="zh-TW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Young Forever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」。</a:t>
            </a:r>
            <a:endParaRPr lang="zh-TW" alt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097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19" y="0"/>
            <a:ext cx="9135627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zh-TW" alt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網頁內容</a:t>
            </a:r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〈BTS</a:t>
            </a:r>
            <a:r>
              <a:rPr lang="zh-TW" alt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防彈</a:t>
            </a:r>
            <a:r>
              <a:rPr lang="zh-TW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少年</a:t>
            </a:r>
            <a:r>
              <a:rPr lang="zh-TW" alt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</a:t>
            </a:r>
            <a:r>
              <a:rPr lang="en-US" altLang="zh-TW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〉</a:t>
            </a:r>
            <a:r>
              <a:rPr lang="zh-TW" alt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介紹，團員個人介紹、</a:t>
            </a:r>
            <a:r>
              <a:rPr lang="en-US" altLang="zh-TW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MV</a:t>
            </a:r>
            <a:r>
              <a:rPr lang="zh-TW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的故事解說、出演影集介紹以及參與綜藝節目擔任嘉賓，各方面出色表現有目共睹。</a:t>
            </a:r>
          </a:p>
        </p:txBody>
      </p:sp>
    </p:spTree>
    <p:extLst>
      <p:ext uri="{BB962C8B-B14F-4D97-AF65-F5344CB8AC3E}">
        <p14:creationId xmlns:p14="http://schemas.microsoft.com/office/powerpoint/2010/main" val="135097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19" y="0"/>
            <a:ext cx="9135627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zh-TW" alt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頁面架構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xmlns="" id="{6897B76F-22A2-474F-96FA-E347A108D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64085"/>
              </p:ext>
            </p:extLst>
          </p:nvPr>
        </p:nvGraphicFramePr>
        <p:xfrm>
          <a:off x="457200" y="208354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17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19" y="0"/>
            <a:ext cx="9135627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zh-TW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7E25690-D31D-4B24-8FAA-791209859B2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altLang="zh-TW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1.HTML</a:t>
            </a:r>
            <a:endParaRPr lang="en-US" altLang="zh-TW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2.CSS</a:t>
            </a:r>
          </a:p>
          <a:p>
            <a:r>
              <a:rPr lang="en-US" altLang="zh-TW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3.</a:t>
            </a:r>
            <a:r>
              <a:rPr lang="en-US" altLang="zh-TW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JavaScript </a:t>
            </a:r>
          </a:p>
          <a:p>
            <a:endParaRPr lang="en-US" altLang="zh-TW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19" y="0"/>
            <a:ext cx="9135627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zh-TW" alt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工作分工</a:t>
            </a:r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周富景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設計製作</a:t>
            </a:r>
            <a:endParaRPr lang="en-US" altLang="zh-TW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林宏怡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收集、綜藝和投影片製作</a:t>
            </a:r>
            <a:endParaRPr lang="en-US" altLang="zh-TW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許傑</a:t>
            </a: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雅</a:t>
            </a: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170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19" y="0"/>
            <a:ext cx="9135627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zh-TW" alt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實作心得與</a:t>
            </a:r>
            <a:r>
              <a:rPr lang="zh-TW" altLang="en-US" sz="5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zh-TW" altLang="en-US" sz="5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在製作報告的過程中，為了收集資料，我們查了許多資料、看了相關影片，甚至玩了遊戲，雖然感到有點吃力，但我們也在其中找到許多樂趣，也發現製作網頁也可以很好玩，遇到不懂的，老師也會細心指導，不但幫助我們排除問題，有時還會讓我們提前知道一些工具，讓我們在學習上更加方便，也非常投入，希望在接下來也能持續進步。</a:t>
            </a:r>
            <a:endParaRPr lang="zh-TW" alt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170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19" y="0"/>
            <a:ext cx="9135627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60032" y="5517232"/>
            <a:ext cx="3853940" cy="1107996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0604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138</Words>
  <Application>Microsoft Office PowerPoint</Application>
  <PresentationFormat>如螢幕大小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Arial Black</vt:lpstr>
      <vt:lpstr>Calibri</vt:lpstr>
      <vt:lpstr>Office 佈景主題</vt:lpstr>
      <vt:lpstr>網際網路實務 期中專案報告</vt:lpstr>
      <vt:lpstr>製作動機</vt:lpstr>
      <vt:lpstr>網頁內容</vt:lpstr>
      <vt:lpstr>頁面架構</vt:lpstr>
      <vt:lpstr>使用語法</vt:lpstr>
      <vt:lpstr>工作分工</vt:lpstr>
      <vt:lpstr>實作心得與分享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網際網路實務期中專案報告</dc:title>
  <dc:creator>Student</dc:creator>
  <cp:lastModifiedBy>景 楓</cp:lastModifiedBy>
  <cp:revision>28</cp:revision>
  <dcterms:created xsi:type="dcterms:W3CDTF">2018-11-01T02:42:23Z</dcterms:created>
  <dcterms:modified xsi:type="dcterms:W3CDTF">2018-11-14T23:24:28Z</dcterms:modified>
</cp:coreProperties>
</file>