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30" d="100"/>
          <a:sy n="130" d="100"/>
        </p:scale>
        <p:origin x="-562" y="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771550"/>
            <a:ext cx="201622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24128" y="771550"/>
            <a:ext cx="2304256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4115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6216" y="4115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服务端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771550"/>
            <a:ext cx="1683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https://www.baidu.com</a:t>
            </a:r>
            <a:endParaRPr lang="zh-CN" altLang="en-US" sz="1200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395536" y="1059582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411760" y="915566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724128" y="1851670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724128" y="3579862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91880" y="98757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后</a:t>
            </a:r>
            <a:r>
              <a:rPr lang="zh-CN" altLang="en-US" sz="1200" dirty="0" smtClean="0"/>
              <a:t>台接收到请求之后</a:t>
            </a:r>
            <a:endParaRPr lang="en-US" altLang="zh-CN" sz="1200" dirty="0" smtClean="0"/>
          </a:p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拿到页面对应的静态资源，马上把他返回给前端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95536" y="1059582"/>
            <a:ext cx="186486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&lt;!DOCTYPE html&gt;</a:t>
            </a:r>
          </a:p>
          <a:p>
            <a:r>
              <a:rPr lang="en-US" altLang="zh-CN" sz="1200" dirty="0" smtClean="0"/>
              <a:t>&lt;html lang="en"&gt;</a:t>
            </a:r>
          </a:p>
          <a:p>
            <a:r>
              <a:rPr lang="en-US" altLang="zh-CN" sz="1200" dirty="0" smtClean="0"/>
              <a:t>&lt;head&gt;</a:t>
            </a:r>
          </a:p>
          <a:p>
            <a:r>
              <a:rPr lang="en-US" altLang="zh-CN" sz="1200" dirty="0" smtClean="0"/>
              <a:t>    &lt;meta charset="UTF-8"&gt;</a:t>
            </a:r>
          </a:p>
          <a:p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    &lt;title&gt;Document&lt;/title&gt;</a:t>
            </a:r>
          </a:p>
          <a:p>
            <a:r>
              <a:rPr lang="en-US" altLang="zh-CN" sz="1200" dirty="0" smtClean="0"/>
              <a:t>&lt;/head&gt;</a:t>
            </a:r>
          </a:p>
          <a:p>
            <a:r>
              <a:rPr lang="en-US" altLang="zh-CN" sz="1200" dirty="0" smtClean="0"/>
              <a:t>&lt;body&gt;</a:t>
            </a:r>
          </a:p>
          <a:p>
            <a:r>
              <a:rPr lang="en-US" altLang="zh-CN" sz="1200" dirty="0" smtClean="0"/>
              <a:t>    </a:t>
            </a:r>
            <a:endParaRPr lang="en-US" altLang="zh-CN" sz="1200" dirty="0" smtClean="0"/>
          </a:p>
          <a:p>
            <a:r>
              <a:rPr lang="en-US" altLang="zh-CN" sz="1200" dirty="0" smtClean="0"/>
              <a:t>&lt;img  src=“xxx” /&gt;</a:t>
            </a:r>
            <a:endParaRPr lang="en-US" altLang="zh-CN" sz="1200" dirty="0" smtClean="0"/>
          </a:p>
          <a:p>
            <a:r>
              <a:rPr lang="en-US" altLang="zh-CN" sz="1200" dirty="0" smtClean="0"/>
              <a:t>&lt;/body&gt;</a:t>
            </a:r>
          </a:p>
          <a:p>
            <a:r>
              <a:rPr lang="en-US" altLang="zh-CN" sz="1200" dirty="0" smtClean="0"/>
              <a:t>&lt;/html&gt;</a:t>
            </a:r>
          </a:p>
          <a:p>
            <a:endParaRPr lang="zh-CN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699792" y="2283718"/>
            <a:ext cx="2024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</a:t>
            </a:r>
            <a:r>
              <a:rPr lang="en-US" altLang="zh-CN" sz="1200" dirty="0" smtClean="0"/>
              <a:t>jax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jsonp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cross</a:t>
            </a:r>
            <a:r>
              <a:rPr lang="zh-CN" altLang="en-US" sz="1200" dirty="0" smtClean="0"/>
              <a:t>）；</a:t>
            </a:r>
            <a:r>
              <a:rPr lang="en-US" altLang="zh-CN" sz="1200" dirty="0" smtClean="0"/>
              <a:t>fetch</a:t>
            </a:r>
            <a:endParaRPr lang="zh-CN" altLang="en-US" sz="1200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971600" y="2571750"/>
            <a:ext cx="47525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164288" y="2355726"/>
            <a:ext cx="72008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868144" y="843558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存放的是静态资源</a:t>
            </a:r>
            <a:endParaRPr lang="zh-CN" altLang="en-US" sz="12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979712" y="1059582"/>
            <a:ext cx="388843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36296" y="242773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数据库</a:t>
            </a:r>
            <a:endParaRPr lang="zh-CN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724128" y="199568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通过</a:t>
            </a:r>
            <a:r>
              <a:rPr lang="en-US" altLang="zh-CN" sz="1200" dirty="0" smtClean="0"/>
              <a:t>SQL</a:t>
            </a:r>
            <a:r>
              <a:rPr lang="zh-CN" altLang="en-US" sz="1200" dirty="0" smtClean="0"/>
              <a:t>语句拿到当前页面对应的数据，返回给前端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547664" y="2355726"/>
            <a:ext cx="941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Data:{</a:t>
            </a:r>
          </a:p>
          <a:p>
            <a:r>
              <a:rPr lang="en-US" altLang="zh-CN" sz="1200" dirty="0" smtClean="0"/>
              <a:t>Name: ‘xxx’,</a:t>
            </a:r>
          </a:p>
          <a:p>
            <a:r>
              <a:rPr lang="en-US" altLang="zh-CN" sz="1200" dirty="0" smtClean="0"/>
              <a:t>Age: ‘xxxx’</a:t>
            </a:r>
            <a:endParaRPr lang="en-US" altLang="zh-CN" sz="1200" dirty="0" smtClean="0"/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95536" y="3147814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前</a:t>
            </a:r>
            <a:r>
              <a:rPr lang="zh-CN" altLang="en-US" sz="1200" dirty="0" smtClean="0"/>
              <a:t>端拿到数据之后，基于模板字符串等技术，拿数据转换为标签的样式，渲染到页面中</a:t>
            </a:r>
            <a:endParaRPr lang="zh-CN" altLang="en-US" sz="1200" dirty="0"/>
          </a:p>
        </p:txBody>
      </p:sp>
      <p:cxnSp>
        <p:nvCxnSpPr>
          <p:cNvPr id="30" name="直接箭头连接符 29"/>
          <p:cNvCxnSpPr>
            <a:stCxn id="5" idx="1"/>
          </p:cNvCxnSpPr>
          <p:nvPr/>
        </p:nvCxnSpPr>
        <p:spPr>
          <a:xfrm flipH="1">
            <a:off x="1907704" y="2787774"/>
            <a:ext cx="38164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259632" y="2859782"/>
            <a:ext cx="460851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 flipV="1">
            <a:off x="1115616" y="2859782"/>
            <a:ext cx="475252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12160" y="3651870"/>
            <a:ext cx="1845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资源服务</a:t>
            </a:r>
            <a:r>
              <a:rPr lang="zh-CN" altLang="en-US" sz="1200" dirty="0" smtClean="0"/>
              <a:t>器（图片</a:t>
            </a:r>
            <a:r>
              <a:rPr lang="en-US" altLang="zh-CN" sz="1200" dirty="0" smtClean="0"/>
              <a:t>CDN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483768" y="2859782"/>
            <a:ext cx="2109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客户端渲染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r>
              <a:rPr lang="en-US" altLang="zh-CN" sz="12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、对服务器的压力有所缓解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r>
              <a:rPr lang="en-US" altLang="zh-CN" sz="12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、可以实现局部渲染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r>
              <a:rPr lang="en-US" altLang="zh-CN" sz="12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、利于团队协作开发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182</Words>
  <Application>Microsoft Office PowerPoint</Application>
  <PresentationFormat>全屏显示(16:9)</PresentationFormat>
  <Paragraphs>30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3</cp:revision>
  <dcterms:modified xsi:type="dcterms:W3CDTF">2019-11-04T04:57:12Z</dcterms:modified>
</cp:coreProperties>
</file>