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18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9592" y="987574"/>
            <a:ext cx="2160240" cy="3528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60032" y="987574"/>
            <a:ext cx="2160240" cy="3528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63688" y="62753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ios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08104" y="6995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安卓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899592" y="3795886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860032" y="3795886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419872" y="1131590"/>
            <a:ext cx="936104" cy="2448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419872" y="170765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页</a:t>
            </a:r>
            <a:r>
              <a:rPr lang="zh-CN" altLang="en-US" sz="1200" dirty="0" smtClean="0"/>
              <a:t>面于逻辑</a:t>
            </a:r>
            <a:endParaRPr lang="zh-CN" altLang="en-US" sz="1200" dirty="0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1979712" y="1491630"/>
            <a:ext cx="144016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355976" y="1491630"/>
            <a:ext cx="151216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07904" y="843558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h5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</Words>
  <Application>Microsoft Office PowerPoint</Application>
  <PresentationFormat>全屏显示(16:9)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9</cp:revision>
  <dcterms:modified xsi:type="dcterms:W3CDTF">2019-11-04T04:56:23Z</dcterms:modified>
</cp:coreProperties>
</file>