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0" r:id="rId4"/>
    <p:sldId id="267" r:id="rId5"/>
    <p:sldId id="268" r:id="rId6"/>
    <p:sldId id="269" r:id="rId7"/>
    <p:sldId id="270" r:id="rId8"/>
    <p:sldId id="271" r:id="rId9"/>
    <p:sldId id="274" r:id="rId10"/>
    <p:sldId id="275" r:id="rId11"/>
    <p:sldId id="272" r:id="rId12"/>
    <p:sldId id="273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05203-606F-48C1-A760-09381F55DB9E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065BD-38CA-4E51-B8E5-D4D7DC2B2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0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065BD-38CA-4E51-B8E5-D4D7DC2B26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5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9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7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74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1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51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0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53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is-IS" altLang="ja-JP" sz="4800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br>
              <a:rPr kumimoji="1" lang="en-US" altLang="ja-JP" sz="4800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</a:br>
            <a:r>
              <a:rPr lang="ja-JP" altLang="en-US" sz="4800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コンセプトシート</a:t>
            </a:r>
            <a:endParaRPr kumimoji="1" lang="ja-JP" altLang="en-US" sz="4800" dirty="0">
              <a:solidFill>
                <a:srgbClr val="C00000"/>
              </a:solidFill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244063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PW12A334-01</a:t>
            </a: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pc="300">
                <a:solidFill>
                  <a:srgbClr val="FFC000"/>
                </a:solidFill>
              </a:rPr>
              <a:t>カ</a:t>
            </a:r>
            <a:r>
              <a:rPr lang="ja-JP" altLang="en-US" spc="300">
                <a:solidFill>
                  <a:srgbClr val="92D050"/>
                </a:solidFill>
              </a:rPr>
              <a:t>ラ</a:t>
            </a:r>
            <a:r>
              <a:rPr lang="ja-JP" altLang="en-US" spc="300">
                <a:solidFill>
                  <a:srgbClr val="00B0F0"/>
                </a:solidFill>
              </a:rPr>
              <a:t>ー</a:t>
            </a:r>
            <a:r>
              <a:rPr lang="ja-JP" altLang="en-US" spc="300">
                <a:solidFill>
                  <a:srgbClr val="FF0000"/>
                </a:solidFill>
              </a:rPr>
              <a:t>ズ</a:t>
            </a:r>
            <a:endParaRPr lang="en-US" altLang="ja-JP" spc="300" dirty="0">
              <a:solidFill>
                <a:srgbClr val="FF0000"/>
              </a:solidFill>
            </a:endParaRPr>
          </a:p>
          <a:p>
            <a:r>
              <a:rPr kumimoji="1" lang="en-US" altLang="ja-JP" kern="1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306035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53975"/>
            <a:ext cx="195588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■ネーミング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57849A-FD43-F045-A14E-7E917313AE6D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FFB4F36-FC31-DE4C-A812-9D489B3B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47" y="1533935"/>
            <a:ext cx="8113488" cy="27267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dirty="0" err="1"/>
              <a:t>WorldColors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「</a:t>
            </a:r>
            <a:r>
              <a:rPr lang="en-US" altLang="ja-JP" sz="2400" dirty="0"/>
              <a:t>World</a:t>
            </a:r>
            <a:r>
              <a:rPr lang="ja-JP" altLang="en-US" sz="2400"/>
              <a:t>」　各国の民族の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「</a:t>
            </a:r>
            <a:r>
              <a:rPr lang="en-US" altLang="ja-JP" sz="2400" dirty="0"/>
              <a:t>Colors</a:t>
            </a:r>
            <a:r>
              <a:rPr lang="ja-JP" altLang="en-US" sz="2400"/>
              <a:t>」という部分は各国の違う文化をミックスするという意味です。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BB55F0-AB49-BE43-94D0-691B7254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536"/>
            <a:ext cx="2743200" cy="21620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8BD591-11D7-7D45-BEDC-AF413A26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38536"/>
            <a:ext cx="2743200" cy="21620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B8542F-AC70-0742-BD20-929E2B45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38536"/>
            <a:ext cx="2743200" cy="21620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07BAE9-579E-6A40-A626-E0B350EF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/>
          <a:stretch/>
        </p:blipFill>
        <p:spPr>
          <a:xfrm>
            <a:off x="8229600" y="4338536"/>
            <a:ext cx="914400" cy="216201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1D7B3D-24B5-2841-A38E-06FF894C8957}"/>
              </a:ext>
            </a:extLst>
          </p:cNvPr>
          <p:cNvSpPr txBox="1"/>
          <p:nvPr/>
        </p:nvSpPr>
        <p:spPr>
          <a:xfrm>
            <a:off x="9756843" y="143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56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■ターゲット・ペルソナ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DCE063-667A-6B45-A0AF-9B1A777757FB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927E8769-6EF0-3548-A476-B5DD9E9F4E8B}"/>
              </a:ext>
            </a:extLst>
          </p:cNvPr>
          <p:cNvSpPr txBox="1">
            <a:spLocks/>
          </p:cNvSpPr>
          <p:nvPr/>
        </p:nvSpPr>
        <p:spPr>
          <a:xfrm>
            <a:off x="514946" y="1533935"/>
            <a:ext cx="4289120" cy="5110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1800"/>
              <a:t>イベントコンサルタント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en-US" altLang="ja-JP" sz="1800" dirty="0"/>
              <a:t>35</a:t>
            </a:r>
            <a:r>
              <a:rPr lang="ja-JP" altLang="en-US" sz="1800"/>
              <a:t>歳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東京都板橋区に住んでいる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仕事で民族衣装が欲しい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いつもデッカいカバンを持ち歩いている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９時から夜遅くまで働く通勤時間片道で４０分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プライベートのことと仕事のことを混ぜない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彼女がいない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年収</a:t>
            </a:r>
            <a:r>
              <a:rPr lang="en-US" altLang="ja-JP" sz="1800" dirty="0"/>
              <a:t>6</a:t>
            </a:r>
            <a:r>
              <a:rPr lang="ja-JP" altLang="en-US" sz="1800"/>
              <a:t>００万円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趣味は他の文化のことを調べる</a:t>
            </a:r>
            <a:endParaRPr lang="en-US" altLang="ja-JP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AA4750-01C8-B143-AF4E-7266EBB9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04" y="513689"/>
            <a:ext cx="3905738" cy="39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■ターゲット・ペルソナ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5414" y="170945"/>
            <a:ext cx="2850978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DCE063-667A-6B45-A0AF-9B1A777757FB}"/>
              </a:ext>
            </a:extLst>
          </p:cNvPr>
          <p:cNvSpPr txBox="1"/>
          <p:nvPr/>
        </p:nvSpPr>
        <p:spPr>
          <a:xfrm>
            <a:off x="7518484" y="180199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927E8769-6EF0-3548-A476-B5DD9E9F4E8B}"/>
              </a:ext>
            </a:extLst>
          </p:cNvPr>
          <p:cNvSpPr txBox="1">
            <a:spLocks/>
          </p:cNvSpPr>
          <p:nvPr/>
        </p:nvSpPr>
        <p:spPr>
          <a:xfrm>
            <a:off x="514946" y="1498093"/>
            <a:ext cx="4105692" cy="5110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1800" dirty="0"/>
              <a:t>20</a:t>
            </a:r>
            <a:r>
              <a:rPr lang="ja-JP" altLang="en-US" sz="1800"/>
              <a:t>歳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女子大生（文系）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東京都板橋区に住んでいる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パーティに行くのが好き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人当たりがいい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よくスマホをいじる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週末友達と一緒にどこかへ行くことが多い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他国の文化に興味がある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彼氏がいない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海外旅行が大好き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4AE191-4729-354D-B7A8-47E8D6BBA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01" y="929065"/>
            <a:ext cx="416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■概要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79559A1-A28B-1C49-BC7B-F4323B947BBC}"/>
              </a:ext>
            </a:extLst>
          </p:cNvPr>
          <p:cNvSpPr txBox="1">
            <a:spLocks/>
          </p:cNvSpPr>
          <p:nvPr/>
        </p:nvSpPr>
        <p:spPr>
          <a:xfrm>
            <a:off x="514946" y="1533935"/>
            <a:ext cx="3985589" cy="5114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400"/>
              <a:t>各国の衣装がなくならない。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世界に色々な国の文化の違いを知らせる。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違う文化に楽しめる。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DC7135-D27F-324D-8D93-C33F69AB1074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39982B0-0AAA-894F-98C0-F59982F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02" y="575573"/>
            <a:ext cx="3990103" cy="59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958" y="135103"/>
            <a:ext cx="7886700" cy="378586"/>
          </a:xfrm>
        </p:spPr>
        <p:txBody>
          <a:bodyPr>
            <a:normAutofit/>
          </a:bodyPr>
          <a:lstStyle/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■コンセプト・</a:t>
            </a:r>
            <a:r>
              <a:rPr lang="mr-IN" altLang="ja-JP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What(</a:t>
            </a:r>
            <a:r>
              <a:rPr lang="ja-JP" altLang="mr-IN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何を</a:t>
            </a:r>
            <a:r>
              <a:rPr lang="mr-IN" altLang="ja-JP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)=</a:t>
            </a:r>
            <a:r>
              <a:rPr lang="ja-JP" altLang="mr-IN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目的</a:t>
            </a:r>
            <a:endParaRPr lang="ja-JP" altLang="en-US" sz="2000" b="1" dirty="0">
              <a:solidFill>
                <a:srgbClr val="C00000"/>
              </a:solidFill>
              <a:latin typeface="小塚ゴシック Pr6N R"/>
              <a:ea typeface="小塚ゴシック Pr6N R"/>
              <a:cs typeface="小塚ゴシック Pr6N R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3BBE127-17FD-2F43-9193-1B01F0175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38" y="575572"/>
            <a:ext cx="4223567" cy="596367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FD92C2-4092-C346-8606-9D01B090F6D7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4BD1490E-0747-0441-8C32-6C4FD7735887}"/>
              </a:ext>
            </a:extLst>
          </p:cNvPr>
          <p:cNvSpPr txBox="1">
            <a:spLocks/>
          </p:cNvSpPr>
          <p:nvPr/>
        </p:nvSpPr>
        <p:spPr>
          <a:xfrm>
            <a:off x="514946" y="1533935"/>
            <a:ext cx="3862501" cy="469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ja-JP" altLang="en-US" sz="2400"/>
              <a:t>海外民族衣装販売ショップ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各国の民族衣装を</a:t>
            </a:r>
            <a:r>
              <a:rPr lang="en-US" altLang="ja-JP" sz="2400" dirty="0"/>
              <a:t>WEB</a:t>
            </a:r>
            <a:r>
              <a:rPr lang="ja-JP" altLang="en-US" sz="2400"/>
              <a:t>上で販売する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特に特徴のある民族衣装を扱う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各国民族のアクセサリーも販売する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766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850" y="1491548"/>
            <a:ext cx="3752547" cy="47864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400"/>
              <a:t>ユーザーは、他の国の文化が好きで、その国の国民衣装にも興味がある。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/>
              <a:t>文化イベントとファンシーパティに行く予定あるから、目立ちたい。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/>
              <a:t>自分の国の衣装文化について、世界に紹介したい。</a:t>
            </a:r>
            <a:endParaRPr lang="en-US" altLang="ja-JP" sz="2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■コンセプト・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Why(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なぜ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)=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意義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5958" y="135103"/>
            <a:ext cx="7886700" cy="378586"/>
          </a:xfrm>
        </p:spPr>
        <p:txBody>
          <a:bodyPr>
            <a:normAutofit/>
          </a:bodyPr>
          <a:lstStyle/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004F45-AD87-AF42-B528-7BFA1CAC3A35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1772D82-5242-9C46-86A0-AA3153BB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61" y="575573"/>
            <a:ext cx="4235744" cy="59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5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029" y="1413726"/>
            <a:ext cx="3849141" cy="47864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ja-JP" altLang="en-US" sz="2400"/>
              <a:t>他の国の文化に興味がある人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文化のイベントに行く人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パーティに行く人（目立ちたい人）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endParaRPr lang="ja-JP" altLang="en-US" sz="2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■コンセプト・</a:t>
            </a:r>
            <a:r>
              <a:rPr lang="mr-IN" altLang="ja-JP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Who(</a:t>
            </a:r>
            <a:r>
              <a:rPr lang="ja-JP" altLang="mr-IN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誰が</a:t>
            </a:r>
            <a:r>
              <a:rPr lang="mr-IN" altLang="ja-JP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)</a:t>
            </a:r>
            <a:endParaRPr lang="ja-JP" altLang="en-US" sz="2000" b="1" dirty="0">
              <a:solidFill>
                <a:srgbClr val="C00000"/>
              </a:solidFill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15958" y="135103"/>
            <a:ext cx="7886700" cy="378586"/>
          </a:xfrm>
        </p:spPr>
        <p:txBody>
          <a:bodyPr>
            <a:normAutofit/>
          </a:bodyPr>
          <a:lstStyle/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601673-975B-5745-8345-89B319F0A6D3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2372A6-29B3-AF46-ADFA-7A4EE616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56" y="575573"/>
            <a:ext cx="4252750" cy="60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■コンセプト・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When(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いつ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E0BFB-694D-2744-9A06-3EAD7005A421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0CA996-E809-8B47-B022-5781592D29B0}"/>
              </a:ext>
            </a:extLst>
          </p:cNvPr>
          <p:cNvSpPr/>
          <p:nvPr/>
        </p:nvSpPr>
        <p:spPr>
          <a:xfrm>
            <a:off x="514946" y="1533935"/>
            <a:ext cx="3727940" cy="494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他の国の文化について、情報を調べている時</a:t>
            </a: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パーティーに行く時</a:t>
            </a: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土日ゆっくりで時間を過ごす時</a:t>
            </a: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文化のイベントに行く時</a:t>
            </a: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7497BFA-E238-8A4B-98CD-5F3E3AA6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86" y="575573"/>
            <a:ext cx="4490022" cy="59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■コンセプト・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Where(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どこで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6428FC-16B1-E04A-802B-228D1E96A6B8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EFA97CB0-BB41-3D40-8134-C55D429ECBA8}"/>
              </a:ext>
            </a:extLst>
          </p:cNvPr>
          <p:cNvSpPr txBox="1">
            <a:spLocks/>
          </p:cNvSpPr>
          <p:nvPr/>
        </p:nvSpPr>
        <p:spPr>
          <a:xfrm>
            <a:off x="514946" y="1533935"/>
            <a:ext cx="3872228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400"/>
              <a:t>自分のオフィスのデスク。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カフェでゆっくりコヒーを飲みながら。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電車で見る。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会社のデスクでパソコンで見る。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通勤中にスマートフォンで見る。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6C371DB-69DA-7241-A7B3-BCD89FC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4" y="575573"/>
            <a:ext cx="4330571" cy="59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■コンセプト・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How(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どうやって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57849A-FD43-F045-A14E-7E917313AE6D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FFB4F36-FC31-DE4C-A812-9D489B3B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46" y="1533935"/>
            <a:ext cx="4095965" cy="47864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ja-JP" altLang="en-US" sz="2400"/>
              <a:t>検索エンジンを使って出てくる。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en-US" altLang="ja-JP" sz="2400" dirty="0"/>
              <a:t>SNS</a:t>
            </a:r>
            <a:r>
              <a:rPr lang="ja-JP" altLang="en-US" sz="2400"/>
              <a:t>（</a:t>
            </a:r>
            <a:r>
              <a:rPr lang="en-US" altLang="ja-JP" sz="2400" dirty="0"/>
              <a:t>Facebook</a:t>
            </a:r>
            <a:r>
              <a:rPr lang="ja-JP" altLang="en-US" sz="2400"/>
              <a:t>やインスタなど）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ファッション雑誌に民族衣装の記事に載せて、</a:t>
            </a:r>
            <a:r>
              <a:rPr lang="en-US" altLang="ja-JP" sz="2400" dirty="0"/>
              <a:t>WEB</a:t>
            </a:r>
            <a:r>
              <a:rPr lang="ja-JP" altLang="en-US" sz="2400"/>
              <a:t>を広告する。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文化のイベントに濃く民族の衣装を展示する。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D5F6C29-CCDA-2B41-BFF9-5D3AE601B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24" y="575573"/>
            <a:ext cx="4106681" cy="58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53975"/>
            <a:ext cx="195588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■アピール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57849A-FD43-F045-A14E-7E917313AE6D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FFB4F36-FC31-DE4C-A812-9D489B3B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46" y="1533935"/>
            <a:ext cx="8152399" cy="27267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ja-JP" altLang="en-US" sz="2400"/>
              <a:t>世界の民族衣装・少数民族・各国伝統衣装の特徴を紹介して、ウェッブ上で購入できる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ショッピングしながら各国の衣装について勉強できるサイト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お洒落に商品を紹介するサイトなので、特に民族衣装に興味のない人でも惹かれる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BB55F0-AB49-BE43-94D0-691B7254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536"/>
            <a:ext cx="2743200" cy="21620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8BD591-11D7-7D45-BEDC-AF413A26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38536"/>
            <a:ext cx="2743200" cy="21620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B8542F-AC70-0742-BD20-929E2B45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38536"/>
            <a:ext cx="2743200" cy="21620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07BAE9-579E-6A40-A626-E0B350EF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/>
          <a:stretch/>
        </p:blipFill>
        <p:spPr>
          <a:xfrm>
            <a:off x="8229600" y="4338536"/>
            <a:ext cx="914400" cy="21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492</Words>
  <Application>Microsoft Macintosh PowerPoint</Application>
  <PresentationFormat>画面に合わせる 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小塚ゴシック Pr6N R</vt:lpstr>
      <vt:lpstr>Arial</vt:lpstr>
      <vt:lpstr>Calibri</vt:lpstr>
      <vt:lpstr>Calibri Light</vt:lpstr>
      <vt:lpstr>Office テーマ</vt:lpstr>
      <vt:lpstr>SD27 コンセプトシート</vt:lpstr>
      <vt:lpstr>PowerPoint プレゼンテーション</vt:lpstr>
      <vt:lpstr>SD27 コンセプトシート</vt:lpstr>
      <vt:lpstr>SD27 コンセプトシート</vt:lpstr>
      <vt:lpstr>SD27 コンセプトシート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IW31 就職作品コンセプトシート</dc:title>
  <dc:creator>akemi</dc:creator>
  <cp:lastModifiedBy>pobparat apananda</cp:lastModifiedBy>
  <cp:revision>60</cp:revision>
  <dcterms:created xsi:type="dcterms:W3CDTF">2017-05-07T05:40:00Z</dcterms:created>
  <dcterms:modified xsi:type="dcterms:W3CDTF">2018-05-21T07:19:35Z</dcterms:modified>
</cp:coreProperties>
</file>