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jita" initials="f" lastIdx="2" clrIdx="0">
    <p:extLst>
      <p:ext uri="{19B8F6BF-5375-455C-9EA6-DF929625EA0E}">
        <p15:presenceInfo xmlns:p15="http://schemas.microsoft.com/office/powerpoint/2012/main" userId="fuj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0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1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7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68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71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3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89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B64B-7E4E-45B1-A5C9-90FE2BC97776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B0E9-3AD9-48A5-9423-0E2F65861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0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709338" y="2041635"/>
            <a:ext cx="1986455" cy="34526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01965" y="1595680"/>
            <a:ext cx="2412124" cy="47611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ああああ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475186" y="2554014"/>
            <a:ext cx="2412124" cy="157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514425" y="3123777"/>
            <a:ext cx="241212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887310" y="2065283"/>
            <a:ext cx="2822028" cy="5044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926549" y="3123777"/>
            <a:ext cx="2729231" cy="23705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173500" y="122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0207" y="169595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0x1000000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45477" y="551793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0x2000000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00507" y="857016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　実メモリ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7728291" y="2680138"/>
            <a:ext cx="199271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105575" y="26708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共有メモリ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65683" y="220044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コア管理表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08085" y="249547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0x1000018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52921" y="390254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Free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514425" y="2041635"/>
            <a:ext cx="2412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757583" y="162952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リアルモード領域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78763" y="2105778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ZONE_DMA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2514425" y="3631612"/>
            <a:ext cx="2412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495472" y="4130980"/>
            <a:ext cx="2431077" cy="16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494630" y="4711841"/>
            <a:ext cx="2412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94630" y="5228464"/>
            <a:ext cx="23728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84927" y="3250454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セグメント配置領域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71481" y="375011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バッファ領域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66489" y="4279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分割領域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69882" y="478548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IOMEM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86964" y="5633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分割領域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71999" y="185931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0x100000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7641" y="236934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0x1000000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641" y="293911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0x2000000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9202" y="344694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0x8000000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0227" y="396705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128M * (OS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+1)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54200" y="452105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0xbcb9c000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47721" y="50750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0x100000000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9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80" y="140963"/>
            <a:ext cx="8852173" cy="658157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185334" y="-1219201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割り込み先</a:t>
            </a:r>
            <a:r>
              <a:rPr lang="en-US" altLang="ja-JP" dirty="0" smtClean="0"/>
              <a:t>OS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47334" y="1524000"/>
            <a:ext cx="1667906" cy="287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割り込み元</a:t>
            </a:r>
            <a:r>
              <a:rPr kumimoji="1" lang="en-US" altLang="ja-JP" dirty="0" smtClean="0">
                <a:solidFill>
                  <a:schemeClr val="tx1"/>
                </a:solidFill>
              </a:rPr>
              <a:t>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20396" y="1523999"/>
            <a:ext cx="1727200" cy="287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割り込み先</a:t>
            </a:r>
            <a:r>
              <a:rPr kumimoji="1" lang="en-US" altLang="ja-JP" sz="2000" b="1" dirty="0" smtClean="0">
                <a:solidFill>
                  <a:schemeClr val="tx1"/>
                </a:solidFill>
              </a:rPr>
              <a:t>OS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45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fujita</dc:creator>
  <cp:lastModifiedBy>fujita</cp:lastModifiedBy>
  <cp:revision>12</cp:revision>
  <dcterms:created xsi:type="dcterms:W3CDTF">2014-09-16T01:40:13Z</dcterms:created>
  <dcterms:modified xsi:type="dcterms:W3CDTF">2014-09-17T01:20:59Z</dcterms:modified>
</cp:coreProperties>
</file>