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12" autoAdjust="0"/>
  </p:normalViewPr>
  <p:slideViewPr>
    <p:cSldViewPr snapToGrid="0" snapToObjects="1">
      <p:cViewPr varScale="1">
        <p:scale>
          <a:sx n="76" d="100"/>
          <a:sy n="76" d="100"/>
        </p:scale>
        <p:origin x="-1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CE3B-375B-1946-8E1C-24E7FC135220}" type="datetimeFigureOut">
              <a:rPr kumimoji="1" lang="ja-JP" altLang="en-US" smtClean="0"/>
              <a:t>13/07/08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02F5-08A0-5A43-9593-35F0644A0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4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CE3B-375B-1946-8E1C-24E7FC135220}" type="datetimeFigureOut">
              <a:rPr kumimoji="1" lang="ja-JP" altLang="en-US" smtClean="0"/>
              <a:t>13/07/08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02F5-08A0-5A43-9593-35F0644A0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86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CE3B-375B-1946-8E1C-24E7FC135220}" type="datetimeFigureOut">
              <a:rPr kumimoji="1" lang="ja-JP" altLang="en-US" smtClean="0"/>
              <a:t>13/07/08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02F5-08A0-5A43-9593-35F0644A0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82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CE3B-375B-1946-8E1C-24E7FC135220}" type="datetimeFigureOut">
              <a:rPr kumimoji="1" lang="ja-JP" altLang="en-US" smtClean="0"/>
              <a:t>13/07/08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02F5-08A0-5A43-9593-35F0644A0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4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CE3B-375B-1946-8E1C-24E7FC135220}" type="datetimeFigureOut">
              <a:rPr kumimoji="1" lang="ja-JP" altLang="en-US" smtClean="0"/>
              <a:t>13/07/08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02F5-08A0-5A43-9593-35F0644A0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59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CE3B-375B-1946-8E1C-24E7FC135220}" type="datetimeFigureOut">
              <a:rPr kumimoji="1" lang="ja-JP" altLang="en-US" smtClean="0"/>
              <a:t>13/07/08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02F5-08A0-5A43-9593-35F0644A0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97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CE3B-375B-1946-8E1C-24E7FC135220}" type="datetimeFigureOut">
              <a:rPr kumimoji="1" lang="ja-JP" altLang="en-US" smtClean="0"/>
              <a:t>13/07/08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02F5-08A0-5A43-9593-35F0644A0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53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CE3B-375B-1946-8E1C-24E7FC135220}" type="datetimeFigureOut">
              <a:rPr kumimoji="1" lang="ja-JP" altLang="en-US" smtClean="0"/>
              <a:t>13/07/08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02F5-08A0-5A43-9593-35F0644A0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55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CE3B-375B-1946-8E1C-24E7FC135220}" type="datetimeFigureOut">
              <a:rPr kumimoji="1" lang="ja-JP" altLang="en-US" smtClean="0"/>
              <a:t>13/07/08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02F5-08A0-5A43-9593-35F0644A0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04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CE3B-375B-1946-8E1C-24E7FC135220}" type="datetimeFigureOut">
              <a:rPr kumimoji="1" lang="ja-JP" altLang="en-US" smtClean="0"/>
              <a:t>13/07/08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02F5-08A0-5A43-9593-35F0644A0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07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CE3B-375B-1946-8E1C-24E7FC135220}" type="datetimeFigureOut">
              <a:rPr kumimoji="1" lang="ja-JP" altLang="en-US" smtClean="0"/>
              <a:t>13/07/08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02F5-08A0-5A43-9593-35F0644A0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49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CE3B-375B-1946-8E1C-24E7FC135220}" type="datetimeFigureOut">
              <a:rPr kumimoji="1" lang="ja-JP" altLang="en-US" smtClean="0"/>
              <a:t>13/07/08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202F5-08A0-5A43-9593-35F0644A0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03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84513" y="1505857"/>
            <a:ext cx="7275286" cy="24674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p</a:t>
            </a:r>
            <a:r>
              <a:rPr kumimoji="1" lang="en-US" altLang="ja-JP" sz="2400" dirty="0" err="1" smtClean="0">
                <a:solidFill>
                  <a:schemeClr val="tx1"/>
                </a:solidFill>
              </a:rPr>
              <a:t>pt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ファイルを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PDF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に変換しておくと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make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したときに勝手にページごとに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figure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として読み込んでくれる．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9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/>
          <p:cNvSpPr/>
          <p:nvPr/>
        </p:nvSpPr>
        <p:spPr>
          <a:xfrm>
            <a:off x="1721027" y="2256058"/>
            <a:ext cx="5430425" cy="185498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000000"/>
                </a:solidFill>
              </a:rPr>
              <a:t>２枚目</a:t>
            </a:r>
            <a:endParaRPr kumimoji="1" lang="ja-JP" alt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8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873948" y="2490009"/>
            <a:ext cx="3141292" cy="27908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000000"/>
                </a:solidFill>
              </a:rPr>
              <a:t>３枚目</a:t>
            </a:r>
            <a:endParaRPr kumimoji="1" lang="ja-JP" alt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2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五角形 3"/>
          <p:cNvSpPr/>
          <p:nvPr/>
        </p:nvSpPr>
        <p:spPr>
          <a:xfrm>
            <a:off x="3057747" y="2256058"/>
            <a:ext cx="2857239" cy="2439886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000000"/>
                </a:solidFill>
              </a:rPr>
              <a:t>４枚目</a:t>
            </a:r>
            <a:endParaRPr kumimoji="1" lang="ja-JP" alt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3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2205588" y="2874386"/>
            <a:ext cx="4995991" cy="1854981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solidFill>
                  <a:srgbClr val="000000"/>
                </a:solidFill>
              </a:rPr>
              <a:t>5</a:t>
            </a:r>
            <a:r>
              <a:rPr lang="ja-JP" altLang="en-US" sz="4000" dirty="0" smtClean="0">
                <a:solidFill>
                  <a:srgbClr val="000000"/>
                </a:solidFill>
              </a:rPr>
              <a:t>枚目</a:t>
            </a:r>
            <a:r>
              <a:rPr lang="en-US" altLang="ja-JP" dirty="0" smtClean="0"/>
              <a:t/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729876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Macintosh PowerPoint</Application>
  <PresentationFormat>画面に合わせる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Mac user</dc:creator>
  <cp:lastModifiedBy>Mac user</cp:lastModifiedBy>
  <cp:revision>2</cp:revision>
  <dcterms:created xsi:type="dcterms:W3CDTF">2013-07-08T09:34:43Z</dcterms:created>
  <dcterms:modified xsi:type="dcterms:W3CDTF">2013-07-08T09:49:57Z</dcterms:modified>
</cp:coreProperties>
</file>