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4F7"/>
    <a:srgbClr val="FFB54D"/>
    <a:srgbClr val="FAD459"/>
    <a:srgbClr val="FFFFFF"/>
    <a:srgbClr val="C1D188"/>
    <a:srgbClr val="47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862" autoAdjust="0"/>
  </p:normalViewPr>
  <p:slideViewPr>
    <p:cSldViewPr snapToGrid="0">
      <p:cViewPr>
        <p:scale>
          <a:sx n="75" d="100"/>
          <a:sy n="75" d="100"/>
        </p:scale>
        <p:origin x="175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BA307-4138-0020-EC9F-D29CAD04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85ED4-4964-E302-A22C-98C603E81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AB90C-1FEE-71A8-0809-C83314E2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3F5C06-AC0E-2011-BDA0-8B21D629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36C40E-74EA-ECC8-B69F-64D91128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2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06323-7D09-3AE5-BEEA-D18025FC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11F012-1A55-213F-4FDF-7D131AE4A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B12E84-4FA1-794C-4AAF-5741F533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0402FA-0E0F-B5BD-0BBF-953953A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E69EC-9154-58D6-2FBC-90BC066E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17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C70A3D-E2AF-AAAC-103F-643898E46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F6F48C-F484-F3BB-C464-01732104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DC5F23-A710-C0FE-E648-BAAD2684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048CA-DC28-CC18-7237-72A5C9C6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F3C83-59D0-5FC3-EEAA-1BB27C03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11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DA6B8-108B-0727-1D37-08F6F33E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90A693-ED05-BCD7-793E-36A54643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A5388-1265-F2CD-0113-26818C6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D0F17F-761C-2EAB-2011-29637445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0BFC-5A63-B5E5-9F65-6DE44692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52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67AFB-CBBF-163E-8BBB-6E728352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A7A060-E7C2-E379-593F-1D881BF2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E9AC5B-DF99-ED75-844A-27CA49C0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7F0155-0FAB-F2E7-C852-772399B3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20C6EC-CCA4-6576-096E-6941233F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F0456-7C96-2E21-158C-CF13D4D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8AF22-038D-54B0-9ABC-4B74ACB0E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5E0581-AE36-08FC-2674-721E21CB7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563F10-83E8-5C8E-AF9F-293EB025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1D7BD-6DE2-F584-3D92-41B1477A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F4FCDF-1383-09F7-12C1-65001143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7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7647B-2162-FBD9-E958-247DF2BC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083EEC-7898-AB2B-1D65-A323D227C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CDB8D2-1E6C-2D16-EA70-1EB0AD3B7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879EA3-51A4-2FA7-89DC-C53E268A1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0D48-E8D1-1118-DDBC-C9365F8A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8B712E-6487-B2BB-46DD-749C1E05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039973-A216-0054-818D-1AB53E6D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113920-DFE4-25C6-678E-1008FF66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5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9ED66-46FF-9C56-5FBC-7B4AE45A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58A471-BFCC-FD14-4EE3-A9916800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48A759-1D53-721F-AD45-D8EDFF63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2C8BCD-1EFB-1C24-B916-6D21D08F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6A0E2C-AF23-3A3A-BDE4-A1B277D8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04094D-28DB-A7CF-E7EC-D3575AFB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B6E0F-2C7A-6B02-66F8-9B2CCC74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6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F6A9C-7B63-EF43-3F91-619F6744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43FF2-4466-1A53-D838-71BE5B05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118744-3BA5-2FB6-51AA-7CC746D2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9D5372-3605-7559-7F51-60639B96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66BA0F-B049-D47B-C68B-C30C6F18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0088C5-6323-F951-6F79-E11B4B9D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04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1BF75-CB6C-3DC9-35D9-260004B0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1BCEF3-19E3-B25F-4FAD-DB5B0D45F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BAC1AD-8A27-3133-5FB6-8773094C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168E5-8E70-16AC-2A09-9660789B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1CE981-8EC1-DF01-8F68-55C10706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364C6-60FD-B97D-3322-4C0BB104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89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14399D-303C-7602-FE8F-33AE16A9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070C98-48CA-2AB9-006E-70B215D7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F9EDF0-0163-6FE6-DDB0-00878A9D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6E55A-C84A-4D24-A485-D88CAD1580D6}" type="datetimeFigureOut">
              <a:rPr kumimoji="1" lang="ja-JP" altLang="en-US" smtClean="0"/>
              <a:t>2025/3/5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CCD58-AEBE-4E42-7D13-AB021AACC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2EC10-BE52-6591-E629-89C3FF5D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E6228-FF62-48D1-92FF-4EC7C9D96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4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グループ化 1039">
            <a:extLst>
              <a:ext uri="{FF2B5EF4-FFF2-40B4-BE49-F238E27FC236}">
                <a16:creationId xmlns:a16="http://schemas.microsoft.com/office/drawing/2014/main" id="{8747C859-D965-B326-5FFD-F02CFB4DF94E}"/>
              </a:ext>
            </a:extLst>
          </p:cNvPr>
          <p:cNvGrpSpPr/>
          <p:nvPr/>
        </p:nvGrpSpPr>
        <p:grpSpPr>
          <a:xfrm>
            <a:off x="961981" y="1122943"/>
            <a:ext cx="10268039" cy="4612114"/>
            <a:chOff x="844804" y="1113183"/>
            <a:chExt cx="10268039" cy="461211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7872AF5-6DA1-EBE8-B1D8-57542E9ACA34}"/>
                </a:ext>
              </a:extLst>
            </p:cNvPr>
            <p:cNvSpPr/>
            <p:nvPr/>
          </p:nvSpPr>
          <p:spPr>
            <a:xfrm>
              <a:off x="2679467" y="1113183"/>
              <a:ext cx="2200646" cy="4612114"/>
            </a:xfrm>
            <a:prstGeom prst="rect">
              <a:avLst/>
            </a:prstGeom>
            <a:noFill/>
            <a:ln>
              <a:solidFill>
                <a:srgbClr val="3A8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9239286-3B7A-3D88-78F8-0882390507D8}"/>
                </a:ext>
              </a:extLst>
            </p:cNvPr>
            <p:cNvSpPr/>
            <p:nvPr/>
          </p:nvSpPr>
          <p:spPr>
            <a:xfrm>
              <a:off x="5048989" y="1113183"/>
              <a:ext cx="6063854" cy="4612114"/>
            </a:xfrm>
            <a:prstGeom prst="rect">
              <a:avLst/>
            </a:prstGeom>
            <a:noFill/>
            <a:ln>
              <a:solidFill>
                <a:srgbClr val="3A8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1EAD494-A300-494A-666E-887DB38B1B71}"/>
                </a:ext>
              </a:extLst>
            </p:cNvPr>
            <p:cNvSpPr/>
            <p:nvPr/>
          </p:nvSpPr>
          <p:spPr>
            <a:xfrm>
              <a:off x="7323437" y="1408670"/>
              <a:ext cx="3523527" cy="4060952"/>
            </a:xfrm>
            <a:prstGeom prst="rect">
              <a:avLst/>
            </a:prstGeom>
            <a:noFill/>
            <a:ln>
              <a:solidFill>
                <a:srgbClr val="3A8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167EBA7-D3FE-DA96-4123-0A111691A75D}"/>
                </a:ext>
              </a:extLst>
            </p:cNvPr>
            <p:cNvSpPr/>
            <p:nvPr/>
          </p:nvSpPr>
          <p:spPr>
            <a:xfrm>
              <a:off x="7694141" y="1779372"/>
              <a:ext cx="2949145" cy="3336325"/>
            </a:xfrm>
            <a:prstGeom prst="rect">
              <a:avLst/>
            </a:prstGeom>
            <a:noFill/>
            <a:ln>
              <a:solidFill>
                <a:srgbClr val="3A8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DAD68D2-F401-7A39-1EFC-0A1566C31635}"/>
                </a:ext>
              </a:extLst>
            </p:cNvPr>
            <p:cNvSpPr txBox="1"/>
            <p:nvPr/>
          </p:nvSpPr>
          <p:spPr>
            <a:xfrm>
              <a:off x="7323437" y="1410303"/>
              <a:ext cx="23920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>
                  <a:solidFill>
                    <a:srgbClr val="C1D188"/>
                  </a:solidFill>
                  <a:latin typeface="Source Sans Pro" panose="020B0503030403020204" pitchFamily="34" charset="0"/>
                </a:rPr>
                <a:t>●</a:t>
              </a:r>
              <a:r>
                <a:rPr kumimoji="1" lang="ja-JP" altLang="en-US" sz="1400" b="1">
                  <a:latin typeface="Source Sans Pro" panose="020B0503030403020204" pitchFamily="34" charset="0"/>
                </a:rPr>
                <a:t> </a:t>
              </a:r>
              <a:r>
                <a:rPr kumimoji="1" lang="en-US" altLang="ja-JP" sz="1400" b="1">
                  <a:solidFill>
                    <a:srgbClr val="3A84F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Service</a:t>
              </a:r>
              <a:endParaRPr kumimoji="1" lang="ja-JP" altLang="en-US" sz="1400" b="1">
                <a:solidFill>
                  <a:srgbClr val="3A84F7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3995F97-AE38-E2B1-931A-C78E6AF536A8}"/>
                </a:ext>
              </a:extLst>
            </p:cNvPr>
            <p:cNvSpPr txBox="1"/>
            <p:nvPr/>
          </p:nvSpPr>
          <p:spPr>
            <a:xfrm>
              <a:off x="7694141" y="1773194"/>
              <a:ext cx="1922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>
                  <a:solidFill>
                    <a:srgbClr val="FAD459"/>
                  </a:solidFill>
                  <a:latin typeface="Source Sans Pro" panose="020B0503030403020204" pitchFamily="34" charset="0"/>
                </a:rPr>
                <a:t>●</a:t>
              </a:r>
              <a:r>
                <a:rPr kumimoji="1" lang="ja-JP" altLang="en-US" sz="1400" b="1">
                  <a:latin typeface="Source Sans Pro" panose="020B0503030403020204" pitchFamily="34" charset="0"/>
                </a:rPr>
                <a:t> </a:t>
              </a:r>
              <a:r>
                <a:rPr kumimoji="1" lang="en-US" altLang="ja-JP" sz="1400" b="1">
                  <a:solidFill>
                    <a:srgbClr val="3A84F7"/>
                  </a:solidFill>
                  <a:latin typeface="Source Sans Pro" panose="020B0503030403020204" pitchFamily="34" charset="0"/>
                </a:rPr>
                <a:t>EventHandler</a:t>
              </a:r>
              <a:endParaRPr kumimoji="1" lang="ja-JP" altLang="en-US" sz="1400" b="1">
                <a:solidFill>
                  <a:srgbClr val="3A84F7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A3D961D-0172-F6E5-5FE5-19A5EEBEC4C1}"/>
                </a:ext>
              </a:extLst>
            </p:cNvPr>
            <p:cNvSpPr txBox="1"/>
            <p:nvPr/>
          </p:nvSpPr>
          <p:spPr>
            <a:xfrm>
              <a:off x="5329479" y="3265352"/>
              <a:ext cx="1713469" cy="307777"/>
            </a:xfrm>
            <a:prstGeom prst="rect">
              <a:avLst/>
            </a:prstGeom>
            <a:noFill/>
            <a:ln>
              <a:solidFill>
                <a:srgbClr val="3A84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>
                  <a:solidFill>
                    <a:srgbClr val="FFB54D"/>
                  </a:solidFill>
                  <a:latin typeface="Source Sans Pro" panose="020B0503030403020204" pitchFamily="34" charset="0"/>
                </a:rPr>
                <a:t>●</a:t>
              </a:r>
              <a:r>
                <a:rPr kumimoji="1" lang="ja-JP" altLang="en-US" sz="1400" b="1">
                  <a:latin typeface="Source Sans Pro" panose="020B0503030403020204" pitchFamily="34" charset="0"/>
                </a:rPr>
                <a:t> </a:t>
              </a:r>
              <a:r>
                <a:rPr kumimoji="1" lang="en-US" altLang="ja-JP" sz="1400" b="1">
                  <a:solidFill>
                    <a:srgbClr val="3A84F7"/>
                  </a:solidFill>
                  <a:latin typeface="Source Sans Pro" panose="020B0503030403020204" pitchFamily="34" charset="0"/>
                </a:rPr>
                <a:t>Chatbot</a:t>
              </a:r>
              <a:r>
                <a:rPr kumimoji="1" lang="ja-JP" altLang="en-US" sz="1400" b="1">
                  <a:solidFill>
                    <a:srgbClr val="3A84F7"/>
                  </a:solidFill>
                  <a:latin typeface="Source Sans Pro" panose="020B0503030403020204" pitchFamily="34" charset="0"/>
                </a:rPr>
                <a:t> </a:t>
              </a:r>
              <a:r>
                <a:rPr kumimoji="1" lang="en-US" altLang="ja-JP" sz="1400" b="1">
                  <a:solidFill>
                    <a:srgbClr val="3A84F7"/>
                  </a:solidFill>
                  <a:latin typeface="Source Sans Pro" panose="020B0503030403020204" pitchFamily="34" charset="0"/>
                </a:rPr>
                <a:t>Sourcer</a:t>
              </a:r>
              <a:endParaRPr kumimoji="1" lang="ja-JP" altLang="en-US" sz="1400" b="1">
                <a:solidFill>
                  <a:srgbClr val="3A84F7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156C9AD-5F09-034F-FF5F-CA1F8E36C3C3}"/>
                </a:ext>
              </a:extLst>
            </p:cNvPr>
            <p:cNvSpPr txBox="1"/>
            <p:nvPr/>
          </p:nvSpPr>
          <p:spPr>
            <a:xfrm>
              <a:off x="5048989" y="1113183"/>
              <a:ext cx="19229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>
                  <a:solidFill>
                    <a:srgbClr val="3A84F7"/>
                  </a:solidFill>
                  <a:latin typeface="Source Sans Pro" panose="020B0503030403020204" pitchFamily="34" charset="0"/>
                </a:rPr>
                <a:t>Vantiq</a:t>
              </a:r>
              <a:endParaRPr kumimoji="1" lang="ja-JP" altLang="en-US" sz="2000">
                <a:solidFill>
                  <a:srgbClr val="3A84F7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7CB971B-0E20-6A7F-4A56-B51C9B0A251A}"/>
                </a:ext>
              </a:extLst>
            </p:cNvPr>
            <p:cNvSpPr txBox="1"/>
            <p:nvPr/>
          </p:nvSpPr>
          <p:spPr>
            <a:xfrm>
              <a:off x="2679467" y="1113183"/>
              <a:ext cx="19229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>
                  <a:solidFill>
                    <a:srgbClr val="3A84F7"/>
                  </a:solidFill>
                  <a:latin typeface="Source Sans Pro" panose="020B0503030403020204" pitchFamily="34" charset="0"/>
                </a:rPr>
                <a:t>Microsoft</a:t>
              </a:r>
              <a:r>
                <a:rPr kumimoji="1" lang="ja-JP" altLang="en-US" sz="2000">
                  <a:solidFill>
                    <a:srgbClr val="3A84F7"/>
                  </a:solidFill>
                  <a:latin typeface="Source Sans Pro" panose="020B0503030403020204" pitchFamily="34" charset="0"/>
                </a:rPr>
                <a:t> </a:t>
              </a:r>
              <a:r>
                <a:rPr kumimoji="1" lang="en-US" altLang="ja-JP" sz="2000">
                  <a:solidFill>
                    <a:srgbClr val="3A84F7"/>
                  </a:solidFill>
                  <a:latin typeface="Source Sans Pro" panose="020B0503030403020204" pitchFamily="34" charset="0"/>
                </a:rPr>
                <a:t>Azure</a:t>
              </a:r>
              <a:endParaRPr kumimoji="1" lang="ja-JP" altLang="en-US" sz="2000">
                <a:solidFill>
                  <a:srgbClr val="3A84F7"/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28" name="図 27" descr="黒い背景に白い文字がある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346FB5BE-AAC2-42AE-F127-E13B355C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032" y="2277914"/>
              <a:ext cx="1959363" cy="2339240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0668CB70-9D2E-026E-1134-A5ADE1822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8647" y="3057139"/>
              <a:ext cx="722286" cy="720000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77438F6-855A-B00A-8574-3E75B91D3559}"/>
                </a:ext>
              </a:extLst>
            </p:cNvPr>
            <p:cNvSpPr txBox="1"/>
            <p:nvPr/>
          </p:nvSpPr>
          <p:spPr>
            <a:xfrm>
              <a:off x="3039084" y="3777139"/>
              <a:ext cx="1481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Source Sans Pro" panose="020B0503030403020204" pitchFamily="34" charset="0"/>
                </a:rPr>
                <a:t>Azure Bot</a:t>
              </a:r>
              <a:r>
                <a:rPr kumimoji="1" lang="ja-JP" altLang="en-US" sz="1200">
                  <a:latin typeface="Source Sans Pro" panose="020B0503030403020204" pitchFamily="34" charset="0"/>
                </a:rPr>
                <a:t> </a:t>
              </a:r>
              <a:r>
                <a:rPr kumimoji="1" lang="en-US" altLang="ja-JP" sz="1200">
                  <a:latin typeface="Source Sans Pro" panose="020B0503030403020204" pitchFamily="34" charset="0"/>
                </a:rPr>
                <a:t>Service</a:t>
              </a:r>
              <a:endParaRPr kumimoji="1" lang="ja-JP" altLang="en-US" sz="1200">
                <a:latin typeface="Source Sans Pro" panose="020B0503030403020204" pitchFamily="34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38EA219-0558-3927-C01E-52C5D88FB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3724" y="3059240"/>
              <a:ext cx="798968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D9F82DC-5899-9700-04C8-BFCA4FE2192D}"/>
                </a:ext>
              </a:extLst>
            </p:cNvPr>
            <p:cNvSpPr txBox="1"/>
            <p:nvPr/>
          </p:nvSpPr>
          <p:spPr>
            <a:xfrm>
              <a:off x="844804" y="3777139"/>
              <a:ext cx="1554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>
                  <a:latin typeface="Source Sans Pro" panose="020B0503030403020204" pitchFamily="34" charset="0"/>
                </a:rPr>
                <a:t>Microsoft 365 </a:t>
              </a:r>
              <a:r>
                <a:rPr lang="ja-JP" altLang="en-US" sz="1200">
                  <a:latin typeface="Source Sans Pro" panose="020B0503030403020204" pitchFamily="34" charset="0"/>
                </a:rPr>
                <a:t>メール</a:t>
              </a:r>
              <a:endParaRPr kumimoji="1" lang="ja-JP" altLang="en-US" sz="1200">
                <a:latin typeface="Source Sans Pro" panose="020B0503030403020204" pitchFamily="34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94CC022-AA02-B6B9-BB04-BE6F2ED9A0DC}"/>
                </a:ext>
              </a:extLst>
            </p:cNvPr>
            <p:cNvCxnSpPr>
              <a:cxnSpLocks/>
            </p:cNvCxnSpPr>
            <p:nvPr/>
          </p:nvCxnSpPr>
          <p:spPr>
            <a:xfrm>
              <a:off x="2038350" y="3343040"/>
              <a:ext cx="1271517" cy="0"/>
            </a:xfrm>
            <a:prstGeom prst="straightConnector1">
              <a:avLst/>
            </a:prstGeom>
            <a:ln>
              <a:solidFill>
                <a:srgbClr val="3A84F7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6DA8C4EE-D653-E2E0-D79E-FC0C491BF356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44" y="3343040"/>
              <a:ext cx="974725" cy="0"/>
            </a:xfrm>
            <a:prstGeom prst="straightConnector1">
              <a:avLst/>
            </a:prstGeom>
            <a:ln>
              <a:solidFill>
                <a:srgbClr val="3A84F7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線矢印コネクタ 1032">
              <a:extLst>
                <a:ext uri="{FF2B5EF4-FFF2-40B4-BE49-F238E27FC236}">
                  <a16:creationId xmlns:a16="http://schemas.microsoft.com/office/drawing/2014/main" id="{C407BC00-7ED0-DEDC-B17C-EA2107B4E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7844" y="3495440"/>
              <a:ext cx="974725" cy="0"/>
            </a:xfrm>
            <a:prstGeom prst="straightConnector1">
              <a:avLst/>
            </a:prstGeom>
            <a:ln>
              <a:solidFill>
                <a:srgbClr val="3A84F7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線矢印コネクタ 1034">
              <a:extLst>
                <a:ext uri="{FF2B5EF4-FFF2-40B4-BE49-F238E27FC236}">
                  <a16:creationId xmlns:a16="http://schemas.microsoft.com/office/drawing/2014/main" id="{8C4B18EA-0893-9FCD-FA16-60EFD52FF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8350" y="3495440"/>
              <a:ext cx="1271517" cy="0"/>
            </a:xfrm>
            <a:prstGeom prst="straightConnector1">
              <a:avLst/>
            </a:prstGeom>
            <a:ln>
              <a:solidFill>
                <a:srgbClr val="3A84F7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線矢印コネクタ 1035">
              <a:extLst>
                <a:ext uri="{FF2B5EF4-FFF2-40B4-BE49-F238E27FC236}">
                  <a16:creationId xmlns:a16="http://schemas.microsoft.com/office/drawing/2014/main" id="{A1D37118-66BA-80A6-C3FA-BAB0EA7E2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7768" y="2438400"/>
              <a:ext cx="1351700" cy="904640"/>
            </a:xfrm>
            <a:prstGeom prst="straightConnector1">
              <a:avLst/>
            </a:prstGeom>
            <a:ln>
              <a:solidFill>
                <a:srgbClr val="3A84F7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線矢印コネクタ 1037">
              <a:extLst>
                <a:ext uri="{FF2B5EF4-FFF2-40B4-BE49-F238E27FC236}">
                  <a16:creationId xmlns:a16="http://schemas.microsoft.com/office/drawing/2014/main" id="{DACA16D3-F5B5-B844-0DE6-7032078BD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7768" y="3495440"/>
              <a:ext cx="913148" cy="918666"/>
            </a:xfrm>
            <a:prstGeom prst="straightConnector1">
              <a:avLst/>
            </a:prstGeom>
            <a:ln>
              <a:solidFill>
                <a:srgbClr val="3A84F7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1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Source Sans Pro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Iori Gunji</dc:creator>
  <cp:lastModifiedBy>Iori Gunji</cp:lastModifiedBy>
  <cp:revision>2</cp:revision>
  <dcterms:created xsi:type="dcterms:W3CDTF">2025-03-05T07:03:55Z</dcterms:created>
  <dcterms:modified xsi:type="dcterms:W3CDTF">2025-03-05T07:40:18Z</dcterms:modified>
</cp:coreProperties>
</file>