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8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2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5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9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9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2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94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26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3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0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A103-9E62-4494-BB85-4C0BA5DC7D3D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80C8-60E6-43BB-9678-B0C991852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13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6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</dc:creator>
  <cp:lastModifiedBy>keita</cp:lastModifiedBy>
  <cp:revision>1</cp:revision>
  <dcterms:created xsi:type="dcterms:W3CDTF">2019-07-03T14:05:44Z</dcterms:created>
  <dcterms:modified xsi:type="dcterms:W3CDTF">2019-07-03T14:06:05Z</dcterms:modified>
</cp:coreProperties>
</file>