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D5E18-915C-415F-96E9-711FBDFAEB6F}" v="34" dt="2022-11-29T21:17:39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594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jiwat0601 藤原隆弘" userId="e9715227e0e834e8" providerId="LiveId" clId="{D83D5E18-915C-415F-96E9-711FBDFAEB6F}"/>
    <pc:docChg chg="undo redo custSel addSld modSld">
      <pc:chgData name="fujiwat0601 藤原隆弘" userId="e9715227e0e834e8" providerId="LiveId" clId="{D83D5E18-915C-415F-96E9-711FBDFAEB6F}" dt="2022-11-29T21:30:13.071" v="785" actId="14100"/>
      <pc:docMkLst>
        <pc:docMk/>
      </pc:docMkLst>
      <pc:sldChg chg="addSp delSp modSp new mod modClrScheme chgLayout">
        <pc:chgData name="fujiwat0601 藤原隆弘" userId="e9715227e0e834e8" providerId="LiveId" clId="{D83D5E18-915C-415F-96E9-711FBDFAEB6F}" dt="2022-11-29T21:30:13.071" v="785" actId="14100"/>
        <pc:sldMkLst>
          <pc:docMk/>
          <pc:sldMk cId="750443475" sldId="256"/>
        </pc:sldMkLst>
        <pc:spChg chg="del">
          <ac:chgData name="fujiwat0601 藤原隆弘" userId="e9715227e0e834e8" providerId="LiveId" clId="{D83D5E18-915C-415F-96E9-711FBDFAEB6F}" dt="2022-11-29T20:40:33.248" v="1" actId="700"/>
          <ac:spMkLst>
            <pc:docMk/>
            <pc:sldMk cId="750443475" sldId="256"/>
            <ac:spMk id="2" creationId="{6D30886F-DC57-22F7-D217-60B7C774D5B3}"/>
          </ac:spMkLst>
        </pc:spChg>
        <pc:spChg chg="del">
          <ac:chgData name="fujiwat0601 藤原隆弘" userId="e9715227e0e834e8" providerId="LiveId" clId="{D83D5E18-915C-415F-96E9-711FBDFAEB6F}" dt="2022-11-29T20:40:33.248" v="1" actId="700"/>
          <ac:spMkLst>
            <pc:docMk/>
            <pc:sldMk cId="750443475" sldId="256"/>
            <ac:spMk id="3" creationId="{A14BEC2C-A2F6-1F67-5C9D-0BEB6F5E271D}"/>
          </ac:spMkLst>
        </pc:spChg>
        <pc:spChg chg="add del">
          <ac:chgData name="fujiwat0601 藤原隆弘" userId="e9715227e0e834e8" providerId="LiveId" clId="{D83D5E18-915C-415F-96E9-711FBDFAEB6F}" dt="2022-11-29T20:41:00.461" v="3" actId="22"/>
          <ac:spMkLst>
            <pc:docMk/>
            <pc:sldMk cId="750443475" sldId="256"/>
            <ac:spMk id="5" creationId="{E7FC9382-2F2D-A56F-AC38-1EC3FEE0E857}"/>
          </ac:spMkLst>
        </pc:spChg>
        <pc:spChg chg="add del mod">
          <ac:chgData name="fujiwat0601 藤原隆弘" userId="e9715227e0e834e8" providerId="LiveId" clId="{D83D5E18-915C-415F-96E9-711FBDFAEB6F}" dt="2022-11-29T20:42:31.621" v="16" actId="478"/>
          <ac:spMkLst>
            <pc:docMk/>
            <pc:sldMk cId="750443475" sldId="256"/>
            <ac:spMk id="6" creationId="{89C0205F-266A-FDC3-DFD4-6285A2D9CA12}"/>
          </ac:spMkLst>
        </pc:spChg>
        <pc:spChg chg="add mod">
          <ac:chgData name="fujiwat0601 藤原隆弘" userId="e9715227e0e834e8" providerId="LiveId" clId="{D83D5E18-915C-415F-96E9-711FBDFAEB6F}" dt="2022-11-29T21:30:13.071" v="785" actId="14100"/>
          <ac:spMkLst>
            <pc:docMk/>
            <pc:sldMk cId="750443475" sldId="256"/>
            <ac:spMk id="20" creationId="{81DE5B9C-E64A-330A-CBC5-BE55310D2C64}"/>
          </ac:spMkLst>
        </pc:spChg>
        <pc:picChg chg="add del">
          <ac:chgData name="fujiwat0601 藤原隆弘" userId="e9715227e0e834e8" providerId="LiveId" clId="{D83D5E18-915C-415F-96E9-711FBDFAEB6F}" dt="2022-11-29T20:42:58.138" v="18" actId="478"/>
          <ac:picMkLst>
            <pc:docMk/>
            <pc:sldMk cId="750443475" sldId="256"/>
            <ac:picMk id="8" creationId="{62BCEF74-4EE1-11E1-87B7-6A931726766D}"/>
          </ac:picMkLst>
        </pc:picChg>
        <pc:picChg chg="add mod">
          <ac:chgData name="fujiwat0601 藤原隆弘" userId="e9715227e0e834e8" providerId="LiveId" clId="{D83D5E18-915C-415F-96E9-711FBDFAEB6F}" dt="2022-11-29T21:29:44.057" v="779" actId="1076"/>
          <ac:picMkLst>
            <pc:docMk/>
            <pc:sldMk cId="750443475" sldId="256"/>
            <ac:picMk id="10" creationId="{088FFF35-7B66-1543-B328-5283CBCEC5F5}"/>
          </ac:picMkLst>
        </pc:picChg>
        <pc:picChg chg="add mod modCrop">
          <ac:chgData name="fujiwat0601 藤原隆弘" userId="e9715227e0e834e8" providerId="LiveId" clId="{D83D5E18-915C-415F-96E9-711FBDFAEB6F}" dt="2022-11-29T21:29:44.057" v="779" actId="1076"/>
          <ac:picMkLst>
            <pc:docMk/>
            <pc:sldMk cId="750443475" sldId="256"/>
            <ac:picMk id="11" creationId="{9CDF108F-21E3-8A5C-E8D6-32879E76CFA3}"/>
          </ac:picMkLst>
        </pc:picChg>
        <pc:picChg chg="add mod modCrop">
          <ac:chgData name="fujiwat0601 藤原隆弘" userId="e9715227e0e834e8" providerId="LiveId" clId="{D83D5E18-915C-415F-96E9-711FBDFAEB6F}" dt="2022-11-29T21:29:44.057" v="779" actId="1076"/>
          <ac:picMkLst>
            <pc:docMk/>
            <pc:sldMk cId="750443475" sldId="256"/>
            <ac:picMk id="12" creationId="{1C014667-A541-5909-6873-D8E838FB137F}"/>
          </ac:picMkLst>
        </pc:picChg>
        <pc:picChg chg="add mod ord modCrop">
          <ac:chgData name="fujiwat0601 藤原隆弘" userId="e9715227e0e834e8" providerId="LiveId" clId="{D83D5E18-915C-415F-96E9-711FBDFAEB6F}" dt="2022-11-29T21:29:44.057" v="779" actId="1076"/>
          <ac:picMkLst>
            <pc:docMk/>
            <pc:sldMk cId="750443475" sldId="256"/>
            <ac:picMk id="13" creationId="{3D6D539C-DB70-43D5-5FF9-62B00694F8CE}"/>
          </ac:picMkLst>
        </pc:picChg>
        <pc:picChg chg="add mod modCrop">
          <ac:chgData name="fujiwat0601 藤原隆弘" userId="e9715227e0e834e8" providerId="LiveId" clId="{D83D5E18-915C-415F-96E9-711FBDFAEB6F}" dt="2022-11-29T21:29:44.057" v="779" actId="1076"/>
          <ac:picMkLst>
            <pc:docMk/>
            <pc:sldMk cId="750443475" sldId="256"/>
            <ac:picMk id="14" creationId="{2F8110FB-4B65-0C72-4778-1BA7E5C0635D}"/>
          </ac:picMkLst>
        </pc:picChg>
        <pc:picChg chg="add mod modCrop">
          <ac:chgData name="fujiwat0601 藤原隆弘" userId="e9715227e0e834e8" providerId="LiveId" clId="{D83D5E18-915C-415F-96E9-711FBDFAEB6F}" dt="2022-11-29T21:29:44.057" v="779" actId="1076"/>
          <ac:picMkLst>
            <pc:docMk/>
            <pc:sldMk cId="750443475" sldId="256"/>
            <ac:picMk id="15" creationId="{6F15814B-1486-11E3-4153-E404F116670C}"/>
          </ac:picMkLst>
        </pc:picChg>
        <pc:picChg chg="add mod modCrop">
          <ac:chgData name="fujiwat0601 藤原隆弘" userId="e9715227e0e834e8" providerId="LiveId" clId="{D83D5E18-915C-415F-96E9-711FBDFAEB6F}" dt="2022-11-29T21:29:44.057" v="779" actId="1076"/>
          <ac:picMkLst>
            <pc:docMk/>
            <pc:sldMk cId="750443475" sldId="256"/>
            <ac:picMk id="16" creationId="{68CE8E50-D3CC-195C-0B54-3C9BF2416EB8}"/>
          </ac:picMkLst>
        </pc:picChg>
        <pc:picChg chg="add mod">
          <ac:chgData name="fujiwat0601 藤原隆弘" userId="e9715227e0e834e8" providerId="LiveId" clId="{D83D5E18-915C-415F-96E9-711FBDFAEB6F}" dt="2022-11-29T21:29:44.057" v="779" actId="1076"/>
          <ac:picMkLst>
            <pc:docMk/>
            <pc:sldMk cId="750443475" sldId="256"/>
            <ac:picMk id="17" creationId="{1623222C-2FB5-3498-2D2F-FA80217D167C}"/>
          </ac:picMkLst>
        </pc:picChg>
        <pc:picChg chg="add del">
          <ac:chgData name="fujiwat0601 藤原隆弘" userId="e9715227e0e834e8" providerId="LiveId" clId="{D83D5E18-915C-415F-96E9-711FBDFAEB6F}" dt="2022-11-29T20:51:59.699" v="74" actId="22"/>
          <ac:picMkLst>
            <pc:docMk/>
            <pc:sldMk cId="750443475" sldId="256"/>
            <ac:picMk id="19" creationId="{17F44E40-3BB7-4BAA-1C46-6C1B37DC6A2E}"/>
          </ac:picMkLst>
        </pc:picChg>
      </pc:sldChg>
      <pc:sldChg chg="addSp delSp modSp new mod">
        <pc:chgData name="fujiwat0601 藤原隆弘" userId="e9715227e0e834e8" providerId="LiveId" clId="{D83D5E18-915C-415F-96E9-711FBDFAEB6F}" dt="2022-11-29T21:17:39.608" v="775" actId="5736"/>
        <pc:sldMkLst>
          <pc:docMk/>
          <pc:sldMk cId="2597871180" sldId="257"/>
        </pc:sldMkLst>
        <pc:graphicFrameChg chg="add mod modGraphic">
          <ac:chgData name="fujiwat0601 藤原隆弘" userId="e9715227e0e834e8" providerId="LiveId" clId="{D83D5E18-915C-415F-96E9-711FBDFAEB6F}" dt="2022-11-29T21:17:39.608" v="775" actId="5736"/>
          <ac:graphicFrameMkLst>
            <pc:docMk/>
            <pc:sldMk cId="2597871180" sldId="257"/>
            <ac:graphicFrameMk id="5" creationId="{4964B965-E815-53B6-861E-389EE0F5BD0F}"/>
          </ac:graphicFrameMkLst>
        </pc:graphicFrameChg>
        <pc:graphicFrameChg chg="add mod modGraphic">
          <ac:chgData name="fujiwat0601 藤原隆弘" userId="e9715227e0e834e8" providerId="LiveId" clId="{D83D5E18-915C-415F-96E9-711FBDFAEB6F}" dt="2022-11-29T21:17:20.268" v="774" actId="5736"/>
          <ac:graphicFrameMkLst>
            <pc:docMk/>
            <pc:sldMk cId="2597871180" sldId="257"/>
            <ac:graphicFrameMk id="11" creationId="{84B67E84-D560-565D-0898-6314CC06F5E7}"/>
          </ac:graphicFrameMkLst>
        </pc:graphicFrameChg>
        <pc:graphicFrameChg chg="add del mod">
          <ac:chgData name="fujiwat0601 藤原隆弘" userId="e9715227e0e834e8" providerId="LiveId" clId="{D83D5E18-915C-415F-96E9-711FBDFAEB6F}" dt="2022-11-29T21:15:50.405" v="770"/>
          <ac:graphicFrameMkLst>
            <pc:docMk/>
            <pc:sldMk cId="2597871180" sldId="257"/>
            <ac:graphicFrameMk id="12" creationId="{9B91A257-E1D1-5A21-6D77-3D900A3EBB04}"/>
          </ac:graphicFrameMkLst>
        </pc:graphicFrameChg>
        <pc:picChg chg="add mod modCrop">
          <ac:chgData name="fujiwat0601 藤原隆弘" userId="e9715227e0e834e8" providerId="LiveId" clId="{D83D5E18-915C-415F-96E9-711FBDFAEB6F}" dt="2022-11-29T21:17:39.608" v="775" actId="5736"/>
          <ac:picMkLst>
            <pc:docMk/>
            <pc:sldMk cId="2597871180" sldId="257"/>
            <ac:picMk id="3" creationId="{B41066B7-8938-2C50-BD13-F6131943E314}"/>
          </ac:picMkLst>
        </pc:picChg>
        <pc:picChg chg="add mod modCrop">
          <ac:chgData name="fujiwat0601 藤原隆弘" userId="e9715227e0e834e8" providerId="LiveId" clId="{D83D5E18-915C-415F-96E9-711FBDFAEB6F}" dt="2022-11-29T21:17:20.268" v="774" actId="5736"/>
          <ac:picMkLst>
            <pc:docMk/>
            <pc:sldMk cId="2597871180" sldId="257"/>
            <ac:picMk id="4" creationId="{5F7208EB-86EE-0693-B4C0-0600ED4A0718}"/>
          </ac:picMkLst>
        </pc:picChg>
        <pc:picChg chg="add mod ord modCrop">
          <ac:chgData name="fujiwat0601 藤原隆弘" userId="e9715227e0e834e8" providerId="LiveId" clId="{D83D5E18-915C-415F-96E9-711FBDFAEB6F}" dt="2022-11-29T21:17:39.608" v="775" actId="5736"/>
          <ac:picMkLst>
            <pc:docMk/>
            <pc:sldMk cId="2597871180" sldId="257"/>
            <ac:picMk id="6" creationId="{07F9196B-B17F-7CC3-09B7-49E551170DE7}"/>
          </ac:picMkLst>
        </pc:picChg>
        <pc:picChg chg="add mod ord modCrop">
          <ac:chgData name="fujiwat0601 藤原隆弘" userId="e9715227e0e834e8" providerId="LiveId" clId="{D83D5E18-915C-415F-96E9-711FBDFAEB6F}" dt="2022-11-29T21:17:39.608" v="775" actId="5736"/>
          <ac:picMkLst>
            <pc:docMk/>
            <pc:sldMk cId="2597871180" sldId="257"/>
            <ac:picMk id="7" creationId="{B39C6C07-9C7F-88C1-88D6-914CA215D53D}"/>
          </ac:picMkLst>
        </pc:picChg>
        <pc:picChg chg="add mod ord modCrop">
          <ac:chgData name="fujiwat0601 藤原隆弘" userId="e9715227e0e834e8" providerId="LiveId" clId="{D83D5E18-915C-415F-96E9-711FBDFAEB6F}" dt="2022-11-29T21:17:39.608" v="775" actId="5736"/>
          <ac:picMkLst>
            <pc:docMk/>
            <pc:sldMk cId="2597871180" sldId="257"/>
            <ac:picMk id="8" creationId="{7A9FD71B-3C7A-CA46-B554-6DC3FC50ACF8}"/>
          </ac:picMkLst>
        </pc:picChg>
        <pc:picChg chg="add mod ord modCrop">
          <ac:chgData name="fujiwat0601 藤原隆弘" userId="e9715227e0e834e8" providerId="LiveId" clId="{D83D5E18-915C-415F-96E9-711FBDFAEB6F}" dt="2022-11-29T21:17:39.608" v="775" actId="5736"/>
          <ac:picMkLst>
            <pc:docMk/>
            <pc:sldMk cId="2597871180" sldId="257"/>
            <ac:picMk id="9" creationId="{A1E16F2A-F837-CA7A-82D2-B55FEE2710E8}"/>
          </ac:picMkLst>
        </pc:picChg>
        <pc:picChg chg="add mod ord modCrop">
          <ac:chgData name="fujiwat0601 藤原隆弘" userId="e9715227e0e834e8" providerId="LiveId" clId="{D83D5E18-915C-415F-96E9-711FBDFAEB6F}" dt="2022-11-29T21:17:39.608" v="775" actId="5736"/>
          <ac:picMkLst>
            <pc:docMk/>
            <pc:sldMk cId="2597871180" sldId="257"/>
            <ac:picMk id="10" creationId="{CCA29BAA-C170-8C51-D364-674EBF7798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A7501-D1CD-FDDC-1FFE-C7E96E66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9ADE38-9FA4-F478-FFF6-B13C82F07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DA65E-E35D-E236-D22E-3BDABB57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23E4C4-FC5A-CE9B-6F6B-71D55E12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2ACAB-3D97-9126-D0E5-AD17E35D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39D86-151B-15CB-D160-6D6C6B9F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0783F2-1B8A-D147-ED67-B5D6B1AC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1A01E-013C-18ED-4EC4-2EDC2993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39A24-32DB-EC33-9E03-4056032C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CE4FE8-59F9-98F2-E16C-416921A8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F32702-8225-0BF9-8450-CF72CFC04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089490-2637-032B-300E-93784E8C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DF770-008D-D35B-491C-4C4544F4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0077DF-B439-B4CC-C64E-1D33EE6B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AEEBA-EEE5-53A2-E3B9-50B8DDE3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58D44-3381-E078-9E30-260CB770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18028C-311D-821F-E28B-FE8A1750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1E166-B665-F91B-A3F1-F6B873A0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08E76-CA90-E18B-09A3-C31F2872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D5975B-D47E-5274-8172-8B46CCFC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0FB7A-192F-7CD8-99EA-535DED21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60E25-0F9F-C640-041D-E39C39F6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6FDD8-02D4-6D70-147E-9380DA4E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987172-E7CD-3560-B7C9-4DB4F610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8A8566-92B8-FE0F-4EBB-B6C1BA4F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2E1E2-92BE-CAEF-0D5A-9363692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0A7FBE-1649-D07A-C606-43A0BE70F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CC6042-E6DD-BAB9-E2D7-6B022CF78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6703A-E4F3-54D1-FF0B-E714ABFC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DF4DD8-E5F0-C35F-9C1A-49E6EBA6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A6F6FC-A10E-E269-F382-350175F4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E3A29-27F2-541D-1C5A-12B8B4ED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338E3B-86E5-C418-AB55-12AFE51C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991E9B-FBE6-8265-BC1B-F7B61D6C8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FC0F88-5F22-99ED-3A3F-66F47E11C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ED0ADE-24BE-F6E8-4A35-19043BD46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8CC9EF-ACBB-E483-5ED2-FB3AD655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384CB2-3187-6278-6485-C32B8A7A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A8D47D-39FE-8D44-2F5E-1DDFB276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4FF29-EFB8-77AE-292D-A8F8FA99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22D207-CFC6-2AE0-D524-A30B9B88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7ADDE3-3F7A-9902-FB5C-A57791D6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B8707F-229D-D984-AECB-B89C1D11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A61116-B941-2CBA-070F-8F14E604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73C74E-DF83-291C-28E8-9CDB2DF6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68C39-4883-EE6D-0864-27410E43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4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82557-9196-726C-5357-7BA4F47B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DEFC1-13C1-A0A4-7479-303ACF01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2C8E66-7563-20F0-844E-C9720869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F49FA2-2F4B-958E-AEC8-D23D5BCA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E940A1-092F-C12D-6E84-CD0AC671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3A01A-5D2F-09F9-5C30-5B5B13EB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2BE8B-E7AC-7166-4E8D-A07B0B6B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DD3C95-1EB2-1FDC-6C91-8E22BC9A8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76EB0F-209F-CC08-BB27-FE8166C3E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861A9E-4C1A-1EF9-D49B-2721479F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299FB-22BC-3A66-79CD-CD0FD226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D3F7DF-5E7E-2039-F98D-2A15F92D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9AF001-3C87-E581-B1F1-A7E61E3A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5BFA36-579B-B5F5-4D96-812A1DBE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2437C-DEB1-A1C3-7C46-DF26EDA9A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0E05-F9C2-4D97-B7E9-910038D133F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FC480-29F5-6827-C61A-EFF385A38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7DEA8-66B9-4762-17A2-99602AEDB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DFEF-F077-4992-9E9C-C95DA972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088FFF35-7B66-1543-B328-5283CBCE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7" y="2351638"/>
            <a:ext cx="7184923" cy="9568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CDF108F-21E3-8A5C-E8D6-32879E76C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886" b="49133"/>
          <a:stretch/>
        </p:blipFill>
        <p:spPr>
          <a:xfrm>
            <a:off x="409377" y="869426"/>
            <a:ext cx="1157750" cy="48669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C014667-A541-5909-6873-D8E838FB1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3" r="69620" b="49133"/>
          <a:stretch/>
        </p:blipFill>
        <p:spPr>
          <a:xfrm>
            <a:off x="1581359" y="869426"/>
            <a:ext cx="1010694" cy="48669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D6D539C-DB70-43D5-5FF9-62B00694F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1" r="54943" b="49133"/>
          <a:stretch/>
        </p:blipFill>
        <p:spPr>
          <a:xfrm>
            <a:off x="2620604" y="869426"/>
            <a:ext cx="1025014" cy="48669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F8110FB-4B65-0C72-4778-1BA7E5C0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5" r="38055" b="50822"/>
          <a:stretch/>
        </p:blipFill>
        <p:spPr>
          <a:xfrm>
            <a:off x="3675286" y="-64156"/>
            <a:ext cx="1184806" cy="47054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F15814B-1486-11E3-4153-E404F1166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44" r="19436" b="50822"/>
          <a:stretch/>
        </p:blipFill>
        <p:spPr>
          <a:xfrm>
            <a:off x="4860092" y="-63082"/>
            <a:ext cx="1337798" cy="47054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8CE8E50-D3CC-195C-0B54-3C9BF2416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65" b="50822"/>
          <a:stretch/>
        </p:blipFill>
        <p:spPr>
          <a:xfrm>
            <a:off x="6197890" y="-63082"/>
            <a:ext cx="1396410" cy="47054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623222C-2FB5-3498-2D2F-FA80217D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7" y="1367398"/>
            <a:ext cx="7184923" cy="956808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1DE5B9C-E64A-330A-CBC5-BE55310D2C64}"/>
              </a:ext>
            </a:extLst>
          </p:cNvPr>
          <p:cNvSpPr/>
          <p:nvPr/>
        </p:nvSpPr>
        <p:spPr>
          <a:xfrm>
            <a:off x="1711106" y="3549555"/>
            <a:ext cx="1729211" cy="3615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CCA29BAA-C170-8C51-D364-674EBF779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15" r="80949" b="22346"/>
          <a:stretch/>
        </p:blipFill>
        <p:spPr>
          <a:xfrm>
            <a:off x="2496952" y="4190264"/>
            <a:ext cx="1486573" cy="5855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E16F2A-F837-CA7A-82D2-B55FEE27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77" r="80949" b="619"/>
          <a:stretch/>
        </p:blipFill>
        <p:spPr>
          <a:xfrm>
            <a:off x="2496952" y="5658416"/>
            <a:ext cx="1486573" cy="4255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A9FD71B-3C7A-CA46-B554-6DC3FC50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352" r="80949" b="7443"/>
          <a:stretch/>
        </p:blipFill>
        <p:spPr>
          <a:xfrm>
            <a:off x="2496952" y="5232903"/>
            <a:ext cx="1486573" cy="4255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39C6C07-9C7F-88C1-88D6-914CA215D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63" r="80949" b="13606"/>
          <a:stretch/>
        </p:blipFill>
        <p:spPr>
          <a:xfrm>
            <a:off x="2496952" y="4722974"/>
            <a:ext cx="1486573" cy="5370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7F9196B-B17F-7CC3-09B7-49E551170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55" r="80949" b="29513"/>
          <a:stretch/>
        </p:blipFill>
        <p:spPr>
          <a:xfrm>
            <a:off x="2496952" y="3724460"/>
            <a:ext cx="1486573" cy="53708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41066B7-8938-2C50-BD13-F6131943E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7" r="80949" b="44870"/>
          <a:stretch/>
        </p:blipFill>
        <p:spPr>
          <a:xfrm>
            <a:off x="2496952" y="2159356"/>
            <a:ext cx="1486573" cy="17064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F7208EB-86EE-0693-B4C0-0600ED4A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05" b="69339"/>
          <a:stretch/>
        </p:blipFill>
        <p:spPr>
          <a:xfrm>
            <a:off x="2496952" y="0"/>
            <a:ext cx="5953244" cy="2102764"/>
          </a:xfrm>
          <a:prstGeom prst="rect">
            <a:avLst/>
          </a:prstGeom>
        </p:spPr>
      </p:pic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4964B965-E815-53B6-861E-389EE0F5B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95605"/>
              </p:ext>
            </p:extLst>
          </p:nvPr>
        </p:nvGraphicFramePr>
        <p:xfrm>
          <a:off x="2496952" y="2159356"/>
          <a:ext cx="5953244" cy="39245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95626">
                  <a:extLst>
                    <a:ext uri="{9D8B030D-6E8A-4147-A177-3AD203B41FA5}">
                      <a16:colId xmlns:a16="http://schemas.microsoft.com/office/drawing/2014/main" val="3346953934"/>
                    </a:ext>
                  </a:extLst>
                </a:gridCol>
                <a:gridCol w="4457618">
                  <a:extLst>
                    <a:ext uri="{9D8B030D-6E8A-4147-A177-3AD203B41FA5}">
                      <a16:colId xmlns:a16="http://schemas.microsoft.com/office/drawing/2014/main" val="4149567460"/>
                    </a:ext>
                  </a:extLst>
                </a:gridCol>
              </a:tblGrid>
              <a:tr h="618735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Cancellation and prepayment policies vary according to apartment type.  Please enter the dates of your stay and check what conditions apply to your preferred room.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163020"/>
                  </a:ext>
                </a:extLst>
              </a:tr>
              <a:tr h="97871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Child policies:  Children of all ages are welcome.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 see correct prices and occupancy info, add the number and ages of children in your group to your search.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Crib and extra bed policies: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Cribs and extra beds aren’t available at this property.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98538"/>
                  </a:ext>
                </a:extLst>
              </a:tr>
              <a:tr h="45573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There’s no age requirement for check-in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77470"/>
                  </a:ext>
                </a:extLst>
              </a:tr>
              <a:tr h="45573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property only accepts cash payments.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13368"/>
                  </a:ext>
                </a:extLst>
              </a:tr>
              <a:tr h="45573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Smoking is not allowed.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467177"/>
                  </a:ext>
                </a:extLst>
              </a:tr>
              <a:tr h="45573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Parties/events are not allowed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45497"/>
                  </a:ext>
                </a:extLst>
              </a:tr>
              <a:tr h="45573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Pets are not allowed.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37396"/>
                  </a:ext>
                </a:extLst>
              </a:tr>
            </a:tbl>
          </a:graphicData>
        </a:graphic>
      </p:graphicFrame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84B67E84-D560-565D-0898-6314CC06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12364"/>
              </p:ext>
            </p:extLst>
          </p:nvPr>
        </p:nvGraphicFramePr>
        <p:xfrm>
          <a:off x="2496952" y="1"/>
          <a:ext cx="5953244" cy="21027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95626">
                  <a:extLst>
                    <a:ext uri="{9D8B030D-6E8A-4147-A177-3AD203B41FA5}">
                      <a16:colId xmlns:a16="http://schemas.microsoft.com/office/drawing/2014/main" val="3346953934"/>
                    </a:ext>
                  </a:extLst>
                </a:gridCol>
                <a:gridCol w="4457618">
                  <a:extLst>
                    <a:ext uri="{9D8B030D-6E8A-4147-A177-3AD203B41FA5}">
                      <a16:colId xmlns:a16="http://schemas.microsoft.com/office/drawing/2014/main" val="4149567460"/>
                    </a:ext>
                  </a:extLst>
                </a:gridCol>
              </a:tblGrid>
              <a:tr h="210276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16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87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104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fujiwat0601 藤原隆弘</dc:creator>
  <cp:lastModifiedBy>fujiwat0601 藤原隆弘</cp:lastModifiedBy>
  <cp:revision>1</cp:revision>
  <dcterms:created xsi:type="dcterms:W3CDTF">2022-11-29T20:10:31Z</dcterms:created>
  <dcterms:modified xsi:type="dcterms:W3CDTF">2022-11-29T21:30:19Z</dcterms:modified>
</cp:coreProperties>
</file>