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4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880EF4-C87F-4749-AEDB-7D6E3FAE8BF8}" v="10" dt="2022-12-01T19:19:36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3" d="100"/>
          <a:sy n="243" d="100"/>
        </p:scale>
        <p:origin x="19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jiwat0601 藤原隆弘" userId="e9715227e0e834e8" providerId="LiveId" clId="{36880EF4-C87F-4749-AEDB-7D6E3FAE8BF8}"/>
    <pc:docChg chg="undo custSel addSld delSld modSld">
      <pc:chgData name="fujiwat0601 藤原隆弘" userId="e9715227e0e834e8" providerId="LiveId" clId="{36880EF4-C87F-4749-AEDB-7D6E3FAE8BF8}" dt="2022-12-01T20:35:02.742" v="676" actId="1076"/>
      <pc:docMkLst>
        <pc:docMk/>
      </pc:docMkLst>
      <pc:sldChg chg="addSp delSp modSp new mod modClrScheme chgLayout">
        <pc:chgData name="fujiwat0601 藤原隆弘" userId="e9715227e0e834e8" providerId="LiveId" clId="{36880EF4-C87F-4749-AEDB-7D6E3FAE8BF8}" dt="2022-11-29T17:25:17.492" v="440" actId="478"/>
        <pc:sldMkLst>
          <pc:docMk/>
          <pc:sldMk cId="2174378016" sldId="256"/>
        </pc:sldMkLst>
        <pc:spChg chg="del">
          <ac:chgData name="fujiwat0601 藤原隆弘" userId="e9715227e0e834e8" providerId="LiveId" clId="{36880EF4-C87F-4749-AEDB-7D6E3FAE8BF8}" dt="2022-11-29T16:01:31.315" v="2" actId="700"/>
          <ac:spMkLst>
            <pc:docMk/>
            <pc:sldMk cId="2174378016" sldId="256"/>
            <ac:spMk id="2" creationId="{17E6D9D1-773B-89AB-57CF-5C7114867137}"/>
          </ac:spMkLst>
        </pc:spChg>
        <pc:spChg chg="del">
          <ac:chgData name="fujiwat0601 藤原隆弘" userId="e9715227e0e834e8" providerId="LiveId" clId="{36880EF4-C87F-4749-AEDB-7D6E3FAE8BF8}" dt="2022-11-29T16:01:31.315" v="2" actId="700"/>
          <ac:spMkLst>
            <pc:docMk/>
            <pc:sldMk cId="2174378016" sldId="256"/>
            <ac:spMk id="3" creationId="{3A8EF840-0BFA-C1F9-20D2-93449DB9DF33}"/>
          </ac:spMkLst>
        </pc:spChg>
        <pc:spChg chg="add mod">
          <ac:chgData name="fujiwat0601 藤原隆弘" userId="e9715227e0e834e8" providerId="LiveId" clId="{36880EF4-C87F-4749-AEDB-7D6E3FAE8BF8}" dt="2022-11-29T16:05:17.471" v="24" actId="208"/>
          <ac:spMkLst>
            <pc:docMk/>
            <pc:sldMk cId="2174378016" sldId="256"/>
            <ac:spMk id="6" creationId="{5409C285-CE51-7B21-3201-D6927E301611}"/>
          </ac:spMkLst>
        </pc:spChg>
        <pc:spChg chg="add mod">
          <ac:chgData name="fujiwat0601 藤原隆弘" userId="e9715227e0e834e8" providerId="LiveId" clId="{36880EF4-C87F-4749-AEDB-7D6E3FAE8BF8}" dt="2022-11-29T16:05:17.471" v="24" actId="208"/>
          <ac:spMkLst>
            <pc:docMk/>
            <pc:sldMk cId="2174378016" sldId="256"/>
            <ac:spMk id="7" creationId="{FEF2DD76-FC30-A58B-8674-F45D49AC330B}"/>
          </ac:spMkLst>
        </pc:spChg>
        <pc:spChg chg="add mod">
          <ac:chgData name="fujiwat0601 藤原隆弘" userId="e9715227e0e834e8" providerId="LiveId" clId="{36880EF4-C87F-4749-AEDB-7D6E3FAE8BF8}" dt="2022-11-29T16:05:52.810" v="62" actId="14100"/>
          <ac:spMkLst>
            <pc:docMk/>
            <pc:sldMk cId="2174378016" sldId="256"/>
            <ac:spMk id="8" creationId="{49AC6C40-8808-4FC0-AF7F-86F9FF9AF228}"/>
          </ac:spMkLst>
        </pc:spChg>
        <pc:spChg chg="add mod">
          <ac:chgData name="fujiwat0601 藤原隆弘" userId="e9715227e0e834e8" providerId="LiveId" clId="{36880EF4-C87F-4749-AEDB-7D6E3FAE8BF8}" dt="2022-11-29T16:06:27.440" v="110" actId="14100"/>
          <ac:spMkLst>
            <pc:docMk/>
            <pc:sldMk cId="2174378016" sldId="256"/>
            <ac:spMk id="9" creationId="{EEB12C0F-AE82-E7EF-C09E-18508612172A}"/>
          </ac:spMkLst>
        </pc:spChg>
        <pc:spChg chg="add mod">
          <ac:chgData name="fujiwat0601 藤原隆弘" userId="e9715227e0e834e8" providerId="LiveId" clId="{36880EF4-C87F-4749-AEDB-7D6E3FAE8BF8}" dt="2022-11-29T16:06:54.030" v="146" actId="14100"/>
          <ac:spMkLst>
            <pc:docMk/>
            <pc:sldMk cId="2174378016" sldId="256"/>
            <ac:spMk id="10" creationId="{DEE8C021-A907-0E37-206D-D6D1080F2731}"/>
          </ac:spMkLst>
        </pc:spChg>
        <pc:spChg chg="add mod">
          <ac:chgData name="fujiwat0601 藤原隆弘" userId="e9715227e0e834e8" providerId="LiveId" clId="{36880EF4-C87F-4749-AEDB-7D6E3FAE8BF8}" dt="2022-11-29T16:07:30.088" v="184" actId="14100"/>
          <ac:spMkLst>
            <pc:docMk/>
            <pc:sldMk cId="2174378016" sldId="256"/>
            <ac:spMk id="11" creationId="{B7BE8922-2ECB-C009-AC87-5BA0C6C69101}"/>
          </ac:spMkLst>
        </pc:spChg>
        <pc:spChg chg="add mod">
          <ac:chgData name="fujiwat0601 藤原隆弘" userId="e9715227e0e834e8" providerId="LiveId" clId="{36880EF4-C87F-4749-AEDB-7D6E3FAE8BF8}" dt="2022-11-29T16:07:48.504" v="220" actId="14100"/>
          <ac:spMkLst>
            <pc:docMk/>
            <pc:sldMk cId="2174378016" sldId="256"/>
            <ac:spMk id="12" creationId="{70D877AA-BDC3-7824-BF21-D8D5CB36A6B5}"/>
          </ac:spMkLst>
        </pc:spChg>
        <pc:spChg chg="add mod">
          <ac:chgData name="fujiwat0601 藤原隆弘" userId="e9715227e0e834e8" providerId="LiveId" clId="{36880EF4-C87F-4749-AEDB-7D6E3FAE8BF8}" dt="2022-11-29T16:08:25.934" v="256" actId="14100"/>
          <ac:spMkLst>
            <pc:docMk/>
            <pc:sldMk cId="2174378016" sldId="256"/>
            <ac:spMk id="13" creationId="{F4CDA608-15FA-DD17-205A-9BE1691A935C}"/>
          </ac:spMkLst>
        </pc:spChg>
        <pc:spChg chg="add mod">
          <ac:chgData name="fujiwat0601 藤原隆弘" userId="e9715227e0e834e8" providerId="LiveId" clId="{36880EF4-C87F-4749-AEDB-7D6E3FAE8BF8}" dt="2022-11-29T16:09:03.566" v="292" actId="14100"/>
          <ac:spMkLst>
            <pc:docMk/>
            <pc:sldMk cId="2174378016" sldId="256"/>
            <ac:spMk id="14" creationId="{E345E4EA-DE8F-99A9-18BD-B4BD244B7F14}"/>
          </ac:spMkLst>
        </pc:spChg>
        <pc:picChg chg="add del mod">
          <ac:chgData name="fujiwat0601 藤原隆弘" userId="e9715227e0e834e8" providerId="LiveId" clId="{36880EF4-C87F-4749-AEDB-7D6E3FAE8BF8}" dt="2022-11-29T17:25:17.492" v="440" actId="478"/>
          <ac:picMkLst>
            <pc:docMk/>
            <pc:sldMk cId="2174378016" sldId="256"/>
            <ac:picMk id="5" creationId="{2AA807E0-EA9A-72F7-E901-0617D5038CDD}"/>
          </ac:picMkLst>
        </pc:picChg>
        <pc:picChg chg="add del mod ord">
          <ac:chgData name="fujiwat0601 藤原隆弘" userId="e9715227e0e834e8" providerId="LiveId" clId="{36880EF4-C87F-4749-AEDB-7D6E3FAE8BF8}" dt="2022-11-29T17:25:16.232" v="439" actId="22"/>
          <ac:picMkLst>
            <pc:docMk/>
            <pc:sldMk cId="2174378016" sldId="256"/>
            <ac:picMk id="16" creationId="{901CEF26-E50C-4987-AB2C-DDE7755B6BEF}"/>
          </ac:picMkLst>
        </pc:picChg>
      </pc:sldChg>
      <pc:sldChg chg="addSp delSp modSp add mod">
        <pc:chgData name="fujiwat0601 藤原隆弘" userId="e9715227e0e834e8" providerId="LiveId" clId="{36880EF4-C87F-4749-AEDB-7D6E3FAE8BF8}" dt="2022-12-01T20:35:02.742" v="676" actId="1076"/>
        <pc:sldMkLst>
          <pc:docMk/>
          <pc:sldMk cId="1770758092" sldId="257"/>
        </pc:sldMkLst>
        <pc:spChg chg="add del mod">
          <ac:chgData name="fujiwat0601 藤原隆弘" userId="e9715227e0e834e8" providerId="LiveId" clId="{36880EF4-C87F-4749-AEDB-7D6E3FAE8BF8}" dt="2022-12-01T19:19:42.703" v="567" actId="478"/>
          <ac:spMkLst>
            <pc:docMk/>
            <pc:sldMk cId="1770758092" sldId="257"/>
            <ac:spMk id="2" creationId="{E52F0CCF-2C51-B407-E121-B1665E367E73}"/>
          </ac:spMkLst>
        </pc:spChg>
        <pc:spChg chg="add mod">
          <ac:chgData name="fujiwat0601 藤原隆弘" userId="e9715227e0e834e8" providerId="LiveId" clId="{36880EF4-C87F-4749-AEDB-7D6E3FAE8BF8}" dt="2022-12-01T20:35:02.742" v="676" actId="1076"/>
          <ac:spMkLst>
            <pc:docMk/>
            <pc:sldMk cId="1770758092" sldId="257"/>
            <ac:spMk id="3" creationId="{99F067DB-AF4F-E86A-0450-8FED235DE652}"/>
          </ac:spMkLst>
        </pc:spChg>
        <pc:spChg chg="add mod">
          <ac:chgData name="fujiwat0601 藤原隆弘" userId="e9715227e0e834e8" providerId="LiveId" clId="{36880EF4-C87F-4749-AEDB-7D6E3FAE8BF8}" dt="2022-12-01T20:34:55.387" v="673" actId="1076"/>
          <ac:spMkLst>
            <pc:docMk/>
            <pc:sldMk cId="1770758092" sldId="257"/>
            <ac:spMk id="4" creationId="{5401ADEE-B062-9B6D-3100-AD33C6F92C3A}"/>
          </ac:spMkLst>
        </pc:spChg>
        <pc:spChg chg="mod">
          <ac:chgData name="fujiwat0601 藤原隆弘" userId="e9715227e0e834e8" providerId="LiveId" clId="{36880EF4-C87F-4749-AEDB-7D6E3FAE8BF8}" dt="2022-11-29T17:25:56.406" v="538" actId="1037"/>
          <ac:spMkLst>
            <pc:docMk/>
            <pc:sldMk cId="1770758092" sldId="257"/>
            <ac:spMk id="6" creationId="{5409C285-CE51-7B21-3201-D6927E301611}"/>
          </ac:spMkLst>
        </pc:spChg>
        <pc:spChg chg="del">
          <ac:chgData name="fujiwat0601 藤原隆弘" userId="e9715227e0e834e8" providerId="LiveId" clId="{36880EF4-C87F-4749-AEDB-7D6E3FAE8BF8}" dt="2022-11-29T16:10:27.420" v="294" actId="478"/>
          <ac:spMkLst>
            <pc:docMk/>
            <pc:sldMk cId="1770758092" sldId="257"/>
            <ac:spMk id="7" creationId="{FEF2DD76-FC30-A58B-8674-F45D49AC330B}"/>
          </ac:spMkLst>
        </pc:spChg>
        <pc:spChg chg="del">
          <ac:chgData name="fujiwat0601 藤原隆弘" userId="e9715227e0e834e8" providerId="LiveId" clId="{36880EF4-C87F-4749-AEDB-7D6E3FAE8BF8}" dt="2022-11-29T16:10:32.450" v="295" actId="478"/>
          <ac:spMkLst>
            <pc:docMk/>
            <pc:sldMk cId="1770758092" sldId="257"/>
            <ac:spMk id="8" creationId="{49AC6C40-8808-4FC0-AF7F-86F9FF9AF228}"/>
          </ac:spMkLst>
        </pc:spChg>
        <pc:spChg chg="mod">
          <ac:chgData name="fujiwat0601 藤原隆弘" userId="e9715227e0e834e8" providerId="LiveId" clId="{36880EF4-C87F-4749-AEDB-7D6E3FAE8BF8}" dt="2022-11-29T17:25:56.406" v="538" actId="1037"/>
          <ac:spMkLst>
            <pc:docMk/>
            <pc:sldMk cId="1770758092" sldId="257"/>
            <ac:spMk id="9" creationId="{EEB12C0F-AE82-E7EF-C09E-18508612172A}"/>
          </ac:spMkLst>
        </pc:spChg>
        <pc:spChg chg="del">
          <ac:chgData name="fujiwat0601 藤原隆弘" userId="e9715227e0e834e8" providerId="LiveId" clId="{36880EF4-C87F-4749-AEDB-7D6E3FAE8BF8}" dt="2022-11-29T16:10:36.162" v="296" actId="478"/>
          <ac:spMkLst>
            <pc:docMk/>
            <pc:sldMk cId="1770758092" sldId="257"/>
            <ac:spMk id="10" creationId="{DEE8C021-A907-0E37-206D-D6D1080F2731}"/>
          </ac:spMkLst>
        </pc:spChg>
        <pc:spChg chg="mod">
          <ac:chgData name="fujiwat0601 藤原隆弘" userId="e9715227e0e834e8" providerId="LiveId" clId="{36880EF4-C87F-4749-AEDB-7D6E3FAE8BF8}" dt="2022-11-29T17:25:56.406" v="538" actId="1037"/>
          <ac:spMkLst>
            <pc:docMk/>
            <pc:sldMk cId="1770758092" sldId="257"/>
            <ac:spMk id="11" creationId="{B7BE8922-2ECB-C009-AC87-5BA0C6C69101}"/>
          </ac:spMkLst>
        </pc:spChg>
        <pc:spChg chg="del">
          <ac:chgData name="fujiwat0601 藤原隆弘" userId="e9715227e0e834e8" providerId="LiveId" clId="{36880EF4-C87F-4749-AEDB-7D6E3FAE8BF8}" dt="2022-11-29T16:10:39.345" v="297" actId="478"/>
          <ac:spMkLst>
            <pc:docMk/>
            <pc:sldMk cId="1770758092" sldId="257"/>
            <ac:spMk id="12" creationId="{70D877AA-BDC3-7824-BF21-D8D5CB36A6B5}"/>
          </ac:spMkLst>
        </pc:spChg>
        <pc:spChg chg="mod">
          <ac:chgData name="fujiwat0601 藤原隆弘" userId="e9715227e0e834e8" providerId="LiveId" clId="{36880EF4-C87F-4749-AEDB-7D6E3FAE8BF8}" dt="2022-11-29T17:25:56.406" v="538" actId="1037"/>
          <ac:spMkLst>
            <pc:docMk/>
            <pc:sldMk cId="1770758092" sldId="257"/>
            <ac:spMk id="13" creationId="{F4CDA608-15FA-DD17-205A-9BE1691A935C}"/>
          </ac:spMkLst>
        </pc:spChg>
        <pc:spChg chg="mod">
          <ac:chgData name="fujiwat0601 藤原隆弘" userId="e9715227e0e834e8" providerId="LiveId" clId="{36880EF4-C87F-4749-AEDB-7D6E3FAE8BF8}" dt="2022-11-29T17:25:56.406" v="538" actId="1037"/>
          <ac:spMkLst>
            <pc:docMk/>
            <pc:sldMk cId="1770758092" sldId="257"/>
            <ac:spMk id="14" creationId="{E345E4EA-DE8F-99A9-18BD-B4BD244B7F14}"/>
          </ac:spMkLst>
        </pc:spChg>
        <pc:picChg chg="add del mod ord">
          <ac:chgData name="fujiwat0601 藤原隆弘" userId="e9715227e0e834e8" providerId="LiveId" clId="{36880EF4-C87F-4749-AEDB-7D6E3FAE8BF8}" dt="2022-11-29T17:25:22.384" v="441" actId="478"/>
          <ac:picMkLst>
            <pc:docMk/>
            <pc:sldMk cId="1770758092" sldId="257"/>
            <ac:picMk id="3" creationId="{6D7007D6-1440-53C0-3F03-ACAB8DC732E5}"/>
          </ac:picMkLst>
        </pc:picChg>
        <pc:picChg chg="del mod">
          <ac:chgData name="fujiwat0601 藤原隆弘" userId="e9715227e0e834e8" providerId="LiveId" clId="{36880EF4-C87F-4749-AEDB-7D6E3FAE8BF8}" dt="2022-11-29T17:16:46.479" v="311" actId="478"/>
          <ac:picMkLst>
            <pc:docMk/>
            <pc:sldMk cId="1770758092" sldId="257"/>
            <ac:picMk id="5" creationId="{2AA807E0-EA9A-72F7-E901-0617D5038CDD}"/>
          </ac:picMkLst>
        </pc:picChg>
        <pc:picChg chg="add mod ord">
          <ac:chgData name="fujiwat0601 藤原隆弘" userId="e9715227e0e834e8" providerId="LiveId" clId="{36880EF4-C87F-4749-AEDB-7D6E3FAE8BF8}" dt="2022-12-01T19:37:27.338" v="656" actId="1037"/>
          <ac:picMkLst>
            <pc:docMk/>
            <pc:sldMk cId="1770758092" sldId="257"/>
            <ac:picMk id="15" creationId="{557A6D4B-E572-7255-6B13-22693C859F32}"/>
          </ac:picMkLst>
        </pc:picChg>
      </pc:sldChg>
      <pc:sldChg chg="new del">
        <pc:chgData name="fujiwat0601 藤原隆弘" userId="e9715227e0e834e8" providerId="LiveId" clId="{36880EF4-C87F-4749-AEDB-7D6E3FAE8BF8}" dt="2022-11-29T17:16:40.389" v="310" actId="47"/>
        <pc:sldMkLst>
          <pc:docMk/>
          <pc:sldMk cId="3355113704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41F46-847B-AF7C-F024-3BD546E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40E38D-4C44-FBC1-3964-52F29D8C6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0A841-7A24-0616-B46C-6F33FE2B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7850-0957-49AF-AB58-3129D0903CF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557D64-C6A2-D786-8023-15B4F20F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842513-4919-2DE0-0FF9-41216271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F0F0-5144-4EB4-8B84-6D9015F4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7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C71FB-9DEE-AD86-76C2-247B4D2D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DF4806-3C73-734B-EF3B-01C9B2A4A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E71C55-BCFF-47DE-71BB-697DB03D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7850-0957-49AF-AB58-3129D0903CF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F63FCC-B089-1636-73E9-52453C9E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2B12F2-F4E6-F9F7-55D1-F887582B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F0F0-5144-4EB4-8B84-6D9015F4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AAA431-A663-F358-2FF0-ED4CAF5BB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550DAE-4AB0-88DF-1D89-8DA41B9D6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AE8778-3549-C660-A6AA-224FB9BB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7850-0957-49AF-AB58-3129D0903CF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E26022-6713-B8B7-D269-316274DE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964170-7FAC-DDCB-A0F6-D8B3CD1B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F0F0-5144-4EB4-8B84-6D9015F4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6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FB7B5-3857-59B7-211C-BCCF3DFC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2DC70F-048A-AEB2-49DB-74F383FD6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5591ED-A361-F2C5-1B7C-0B3B4A49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7850-0957-49AF-AB58-3129D0903CF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6AEED4-93E6-368F-D284-FD845AAF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68B2EF-5DE7-183F-6AE6-566E538A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F0F0-5144-4EB4-8B84-6D9015F4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4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26065-0504-65A8-E9E1-D86F6E45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4A5B0C-8325-2C82-C5C0-466EACE6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DF2EC1-0A9E-5460-25F7-8FAEE042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7850-0957-49AF-AB58-3129D0903CF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07782A-A960-6D82-80DF-415E4F24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91C1FF-6935-ABA3-3E27-41F13E19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F0F0-5144-4EB4-8B84-6D9015F4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345B-B750-1299-AB6C-88F91259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9AACF5-FA19-A5B1-51EA-C9D8F5E7B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35B354-1A79-C90E-E78D-6975EF02E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C64606-B1CE-1775-29ED-1C2D7A8D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7850-0957-49AF-AB58-3129D0903CF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A12853-3FD4-9A51-260A-584E0AD9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A9946E-1EBD-570D-01E6-0657BAA3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F0F0-5144-4EB4-8B84-6D9015F4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8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F36883-FADF-AE45-7522-19A5C47F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551AA5-32FA-2662-513C-0FFE168C0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A7B81A-D68F-9978-1D27-5CA54C4B1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81A006-E2F5-4588-641D-A669B88FA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A3E0796-FE68-8062-D08B-02E1A44B6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029A29-E55F-22A7-AE45-AB7A4088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7850-0957-49AF-AB58-3129D0903CF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1491FB-BCF9-7E0A-878E-870A041F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1844CC6-3DE7-B295-B176-93B0E603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F0F0-5144-4EB4-8B84-6D9015F4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B5C88-2393-2775-F417-96AD6A1B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7B21F7-7CC8-7AD8-4020-1A5C4BA7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7850-0957-49AF-AB58-3129D0903CF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7C02F28-52EF-6DC8-E091-0D4121D6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A41C24-BFF7-807D-887B-E1ED8B4E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F0F0-5144-4EB4-8B84-6D9015F4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0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B016DA-2731-05E5-F303-9AD28086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7850-0957-49AF-AB58-3129D0903CF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005A9F-6664-4204-0EEF-6C4FF6EA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2F7152-C685-AD37-3885-6EFA3CC4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F0F0-5144-4EB4-8B84-6D9015F4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3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A7C44-6795-5886-F5BF-84B4CE87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E927E9-48E4-3CDB-1578-14431B67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9E0F96-F886-CBB6-B57A-A5A2CE9EF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985B7D-A98C-93BD-1D74-CD23182C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7850-0957-49AF-AB58-3129D0903CF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5E3A61-406D-2EE6-7263-CD2DCCB3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4A82BA-861B-ED12-A084-C13AB08A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F0F0-5144-4EB4-8B84-6D9015F4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0BE594-A9E0-C995-19E7-B7BEB025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D417E93-5AFA-E96C-6F64-3D706D49B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F79B28-0A32-15B6-AC59-81EBBBD1C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575A7A-5B8C-6E0D-917A-D463D21A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7850-0957-49AF-AB58-3129D0903CF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99C9DD-E791-4650-BF41-70B9A8DF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790DF1-A40E-563F-6F17-044D6A4B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F0F0-5144-4EB4-8B84-6D9015F4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1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FFB686-FA27-B553-01CC-B3FA1985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F7F5DB-406D-646C-D871-7EA5940C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ECD9AA-8939-5316-C45B-1EA720534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7850-0957-49AF-AB58-3129D0903CF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AE0D8F-1A9A-9603-602A-A2D36518E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3AB862-F77C-D371-BD89-A99D8B9C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8F0F0-5144-4EB4-8B84-6D9015F4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4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AA807E0-EA9A-72F7-E901-0617D5038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0"/>
            <a:ext cx="10891535" cy="685800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5409C285-CE51-7B21-3201-D6927E301611}"/>
              </a:ext>
            </a:extLst>
          </p:cNvPr>
          <p:cNvSpPr/>
          <p:nvPr/>
        </p:nvSpPr>
        <p:spPr>
          <a:xfrm>
            <a:off x="5948039" y="4154748"/>
            <a:ext cx="1251754" cy="1251754"/>
          </a:xfrm>
          <a:prstGeom prst="ellipse">
            <a:avLst/>
          </a:prstGeom>
          <a:noFill/>
          <a:ln w="76200">
            <a:solidFill>
              <a:srgbClr val="5E4E34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EF2DD76-FC30-A58B-8674-F45D49AC330B}"/>
              </a:ext>
            </a:extLst>
          </p:cNvPr>
          <p:cNvSpPr/>
          <p:nvPr/>
        </p:nvSpPr>
        <p:spPr>
          <a:xfrm>
            <a:off x="6436314" y="4643023"/>
            <a:ext cx="275204" cy="275204"/>
          </a:xfrm>
          <a:prstGeom prst="ellipse">
            <a:avLst/>
          </a:prstGeom>
          <a:noFill/>
          <a:ln w="76200">
            <a:solidFill>
              <a:srgbClr val="5E4E34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9AC6C40-8808-4FC0-AF7F-86F9FF9AF228}"/>
              </a:ext>
            </a:extLst>
          </p:cNvPr>
          <p:cNvSpPr/>
          <p:nvPr/>
        </p:nvSpPr>
        <p:spPr>
          <a:xfrm>
            <a:off x="5338442" y="3545150"/>
            <a:ext cx="2473908" cy="2473908"/>
          </a:xfrm>
          <a:prstGeom prst="ellipse">
            <a:avLst/>
          </a:prstGeom>
          <a:noFill/>
          <a:ln w="76200">
            <a:solidFill>
              <a:srgbClr val="5E4E34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EEB12C0F-AE82-E7EF-C09E-18508612172A}"/>
              </a:ext>
            </a:extLst>
          </p:cNvPr>
          <p:cNvSpPr/>
          <p:nvPr/>
        </p:nvSpPr>
        <p:spPr>
          <a:xfrm>
            <a:off x="4764342" y="2962173"/>
            <a:ext cx="3625056" cy="3625056"/>
          </a:xfrm>
          <a:prstGeom prst="ellipse">
            <a:avLst/>
          </a:prstGeom>
          <a:noFill/>
          <a:ln w="76200">
            <a:solidFill>
              <a:srgbClr val="5E4E34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EE8C021-A907-0E37-206D-D6D1080F2731}"/>
              </a:ext>
            </a:extLst>
          </p:cNvPr>
          <p:cNvSpPr/>
          <p:nvPr/>
        </p:nvSpPr>
        <p:spPr>
          <a:xfrm>
            <a:off x="4057076" y="2246030"/>
            <a:ext cx="5042536" cy="5042536"/>
          </a:xfrm>
          <a:prstGeom prst="ellipse">
            <a:avLst/>
          </a:prstGeom>
          <a:noFill/>
          <a:ln w="76200">
            <a:solidFill>
              <a:srgbClr val="5E4E34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B7BE8922-2ECB-C009-AC87-5BA0C6C69101}"/>
              </a:ext>
            </a:extLst>
          </p:cNvPr>
          <p:cNvSpPr/>
          <p:nvPr/>
        </p:nvSpPr>
        <p:spPr>
          <a:xfrm>
            <a:off x="3252156" y="1441110"/>
            <a:ext cx="6655324" cy="6655324"/>
          </a:xfrm>
          <a:prstGeom prst="ellipse">
            <a:avLst/>
          </a:prstGeom>
          <a:noFill/>
          <a:ln w="76200">
            <a:solidFill>
              <a:srgbClr val="5E4E34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0D877AA-BDC3-7824-BF21-D8D5CB36A6B5}"/>
              </a:ext>
            </a:extLst>
          </p:cNvPr>
          <p:cNvSpPr/>
          <p:nvPr/>
        </p:nvSpPr>
        <p:spPr>
          <a:xfrm>
            <a:off x="2305194" y="494148"/>
            <a:ext cx="8552196" cy="8552196"/>
          </a:xfrm>
          <a:prstGeom prst="ellipse">
            <a:avLst/>
          </a:prstGeom>
          <a:noFill/>
          <a:ln w="76200">
            <a:solidFill>
              <a:srgbClr val="5E4E34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4CDA608-15FA-DD17-205A-9BE1691A935C}"/>
              </a:ext>
            </a:extLst>
          </p:cNvPr>
          <p:cNvSpPr/>
          <p:nvPr/>
        </p:nvSpPr>
        <p:spPr>
          <a:xfrm>
            <a:off x="1331652" y="-479394"/>
            <a:ext cx="10502228" cy="10502228"/>
          </a:xfrm>
          <a:prstGeom prst="ellipse">
            <a:avLst/>
          </a:prstGeom>
          <a:noFill/>
          <a:ln w="76200">
            <a:solidFill>
              <a:srgbClr val="5E4E34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E345E4EA-DE8F-99A9-18BD-B4BD244B7F14}"/>
              </a:ext>
            </a:extLst>
          </p:cNvPr>
          <p:cNvSpPr/>
          <p:nvPr/>
        </p:nvSpPr>
        <p:spPr>
          <a:xfrm>
            <a:off x="284085" y="-1526961"/>
            <a:ext cx="12600310" cy="12600310"/>
          </a:xfrm>
          <a:prstGeom prst="ellipse">
            <a:avLst/>
          </a:prstGeom>
          <a:noFill/>
          <a:ln w="76200">
            <a:solidFill>
              <a:srgbClr val="5E4E34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7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557A6D4B-E572-7255-6B13-22693C859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5409C285-CE51-7B21-3201-D6927E301611}"/>
              </a:ext>
            </a:extLst>
          </p:cNvPr>
          <p:cNvSpPr/>
          <p:nvPr/>
        </p:nvSpPr>
        <p:spPr>
          <a:xfrm>
            <a:off x="6105207" y="3889982"/>
            <a:ext cx="1251754" cy="1251754"/>
          </a:xfrm>
          <a:prstGeom prst="ellipse">
            <a:avLst/>
          </a:prstGeom>
          <a:noFill/>
          <a:ln w="76200">
            <a:solidFill>
              <a:srgbClr val="5E4E34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EEB12C0F-AE82-E7EF-C09E-18508612172A}"/>
              </a:ext>
            </a:extLst>
          </p:cNvPr>
          <p:cNvSpPr/>
          <p:nvPr/>
        </p:nvSpPr>
        <p:spPr>
          <a:xfrm>
            <a:off x="4921510" y="2697407"/>
            <a:ext cx="3625056" cy="3625056"/>
          </a:xfrm>
          <a:prstGeom prst="ellipse">
            <a:avLst/>
          </a:prstGeom>
          <a:noFill/>
          <a:ln w="76200">
            <a:solidFill>
              <a:srgbClr val="5E4E34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B7BE8922-2ECB-C009-AC87-5BA0C6C69101}"/>
              </a:ext>
            </a:extLst>
          </p:cNvPr>
          <p:cNvSpPr/>
          <p:nvPr/>
        </p:nvSpPr>
        <p:spPr>
          <a:xfrm>
            <a:off x="3409324" y="1176344"/>
            <a:ext cx="6655324" cy="6655324"/>
          </a:xfrm>
          <a:prstGeom prst="ellipse">
            <a:avLst/>
          </a:prstGeom>
          <a:noFill/>
          <a:ln w="76200">
            <a:solidFill>
              <a:srgbClr val="5E4E34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4CDA608-15FA-DD17-205A-9BE1691A935C}"/>
              </a:ext>
            </a:extLst>
          </p:cNvPr>
          <p:cNvSpPr/>
          <p:nvPr/>
        </p:nvSpPr>
        <p:spPr>
          <a:xfrm>
            <a:off x="1488820" y="-744160"/>
            <a:ext cx="10502228" cy="10502228"/>
          </a:xfrm>
          <a:prstGeom prst="ellipse">
            <a:avLst/>
          </a:prstGeom>
          <a:noFill/>
          <a:ln w="76200">
            <a:solidFill>
              <a:srgbClr val="5E4E34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E345E4EA-DE8F-99A9-18BD-B4BD244B7F14}"/>
              </a:ext>
            </a:extLst>
          </p:cNvPr>
          <p:cNvSpPr/>
          <p:nvPr/>
        </p:nvSpPr>
        <p:spPr>
          <a:xfrm>
            <a:off x="-307960" y="-2540940"/>
            <a:ext cx="13349523" cy="13349523"/>
          </a:xfrm>
          <a:prstGeom prst="ellipse">
            <a:avLst/>
          </a:prstGeom>
          <a:noFill/>
          <a:ln w="76200">
            <a:solidFill>
              <a:srgbClr val="5E4E34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99F067DB-AF4F-E86A-0450-8FED235DE652}"/>
              </a:ext>
            </a:extLst>
          </p:cNvPr>
          <p:cNvSpPr/>
          <p:nvPr/>
        </p:nvSpPr>
        <p:spPr>
          <a:xfrm>
            <a:off x="6649671" y="4393470"/>
            <a:ext cx="180526" cy="221071"/>
          </a:xfrm>
          <a:prstGeom prst="downArrow">
            <a:avLst>
              <a:gd name="adj1" fmla="val 50000"/>
              <a:gd name="adj2" fmla="val 87498"/>
            </a:avLst>
          </a:prstGeom>
          <a:solidFill>
            <a:srgbClr val="5E4E34">
              <a:alpha val="50196"/>
            </a:srgbClr>
          </a:solidFill>
          <a:ln>
            <a:solidFill>
              <a:srgbClr val="5E4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401ADEE-B062-9B6D-3100-AD33C6F92C3A}"/>
              </a:ext>
            </a:extLst>
          </p:cNvPr>
          <p:cNvSpPr/>
          <p:nvPr/>
        </p:nvSpPr>
        <p:spPr>
          <a:xfrm>
            <a:off x="4671804" y="1695369"/>
            <a:ext cx="3945721" cy="3924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5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fujiwat0601 藤原隆弘</dc:creator>
  <cp:lastModifiedBy>fujiwat0601 藤原隆弘</cp:lastModifiedBy>
  <cp:revision>1</cp:revision>
  <dcterms:created xsi:type="dcterms:W3CDTF">2022-11-29T16:01:08Z</dcterms:created>
  <dcterms:modified xsi:type="dcterms:W3CDTF">2022-12-01T20:35:03Z</dcterms:modified>
</cp:coreProperties>
</file>