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7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1" r:id="rId6"/>
    <p:sldId id="264" r:id="rId7"/>
    <p:sldId id="259" r:id="rId8"/>
    <p:sldId id="265" r:id="rId9"/>
    <p:sldId id="266" r:id="rId10"/>
    <p:sldId id="268" r:id="rId11"/>
    <p:sldId id="269" r:id="rId12"/>
    <p:sldId id="271" r:id="rId13"/>
    <p:sldId id="272" r:id="rId14"/>
    <p:sldId id="275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  <a:srgbClr val="009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57B6E-7070-4672-B43A-98461D9B1F95}" v="650" dt="2023-07-09T15:17:1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4" autoAdjust="0"/>
    <p:restoredTop sz="81495" autoAdjust="0"/>
  </p:normalViewPr>
  <p:slideViewPr>
    <p:cSldViewPr snapToGrid="0">
      <p:cViewPr varScale="1">
        <p:scale>
          <a:sx n="122" d="100"/>
          <a:sy n="12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wat0601 藤原隆弘" userId="e9715227e0e834e8" providerId="LiveId" clId="{0982936F-6849-4301-B7A4-63D7C015621A}"/>
    <pc:docChg chg="undo custSel addSld delSld modSld modMainMaster addSection delSection">
      <pc:chgData name="fujiwat0601 藤原隆弘" userId="e9715227e0e834e8" providerId="LiveId" clId="{0982936F-6849-4301-B7A4-63D7C015621A}" dt="2021-11-15T09:22:26.790" v="3561"/>
      <pc:docMkLst>
        <pc:docMk/>
      </pc:docMkLst>
      <pc:sldChg chg="addSp delSp modSp new mod setBg addAnim delAnim setClrOvrMap delDesignElem chgLayout">
        <pc:chgData name="fujiwat0601 藤原隆弘" userId="e9715227e0e834e8" providerId="LiveId" clId="{0982936F-6849-4301-B7A4-63D7C015621A}" dt="2021-11-15T09:09:19.013" v="3510" actId="20577"/>
        <pc:sldMkLst>
          <pc:docMk/>
          <pc:sldMk cId="1691277330" sldId="256"/>
        </pc:sldMkLst>
        <pc:spChg chg="mod ord">
          <ac:chgData name="fujiwat0601 藤原隆弘" userId="e9715227e0e834e8" providerId="LiveId" clId="{0982936F-6849-4301-B7A4-63D7C015621A}" dt="2021-11-15T07:20:48.558" v="2378" actId="700"/>
          <ac:spMkLst>
            <pc:docMk/>
            <pc:sldMk cId="1691277330" sldId="256"/>
            <ac:spMk id="2" creationId="{8A05BF85-E3E8-4237-882B-3B989851669E}"/>
          </ac:spMkLst>
        </pc:spChg>
        <pc:spChg chg="del mod">
          <ac:chgData name="fujiwat0601 藤原隆弘" userId="e9715227e0e834e8" providerId="LiveId" clId="{0982936F-6849-4301-B7A4-63D7C015621A}" dt="2021-11-15T07:20:48.558" v="2378" actId="700"/>
          <ac:spMkLst>
            <pc:docMk/>
            <pc:sldMk cId="1691277330" sldId="256"/>
            <ac:spMk id="3" creationId="{3E658DF6-F89D-4335-8B3E-FD76E76DC194}"/>
          </ac:spMkLst>
        </pc:spChg>
        <pc:spChg chg="add mod ord">
          <ac:chgData name="fujiwat0601 藤原隆弘" userId="e9715227e0e834e8" providerId="LiveId" clId="{0982936F-6849-4301-B7A4-63D7C015621A}" dt="2021-11-15T09:09:19.013" v="3510" actId="20577"/>
          <ac:spMkLst>
            <pc:docMk/>
            <pc:sldMk cId="1691277330" sldId="256"/>
            <ac:spMk id="4" creationId="{CD79A254-685B-4D00-847C-CCD56672B3A6}"/>
          </ac:spMkLst>
        </pc:spChg>
        <pc:spChg chg="add del">
          <ac:chgData name="fujiwat0601 藤原隆弘" userId="e9715227e0e834e8" providerId="LiveId" clId="{0982936F-6849-4301-B7A4-63D7C015621A}" dt="2021-11-14T18:36:34.636" v="55" actId="26606"/>
          <ac:spMkLst>
            <pc:docMk/>
            <pc:sldMk cId="1691277330" sldId="256"/>
            <ac:spMk id="5" creationId="{2FE8DED1-24FF-4A79-873B-ECE3ABE73035}"/>
          </ac:spMkLst>
        </pc:spChg>
        <pc:spChg chg="mod">
          <ac:chgData name="fujiwat0601 藤原隆弘" userId="e9715227e0e834e8" providerId="LiveId" clId="{0982936F-6849-4301-B7A4-63D7C015621A}" dt="2021-11-15T07:30:32.506" v="2548" actId="27636"/>
          <ac:spMkLst>
            <pc:docMk/>
            <pc:sldMk cId="1691277330" sldId="256"/>
            <ac:spMk id="5" creationId="{F8DBB5B7-FCCF-442F-83DD-6BA967D22EDC}"/>
          </ac:spMkLst>
        </pc:spChg>
        <pc:spChg chg="add del">
          <ac:chgData name="fujiwat0601 藤原隆弘" userId="e9715227e0e834e8" providerId="LiveId" clId="{0982936F-6849-4301-B7A4-63D7C015621A}" dt="2021-11-14T18:36:34.636" v="55" actId="26606"/>
          <ac:spMkLst>
            <pc:docMk/>
            <pc:sldMk cId="1691277330" sldId="256"/>
            <ac:spMk id="6" creationId="{0AA6A048-501A-4387-906B-B8A8543E7B11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8" creationId="{6F5A5072-7B47-4D32-B52A-4EBBF590B8A5}"/>
          </ac:spMkLst>
        </pc:spChg>
        <pc:spChg chg="add del">
          <ac:chgData name="fujiwat0601 藤原隆弘" userId="e9715227e0e834e8" providerId="LiveId" clId="{0982936F-6849-4301-B7A4-63D7C015621A}" dt="2021-11-14T18:36:40.049" v="58" actId="26606"/>
          <ac:spMkLst>
            <pc:docMk/>
            <pc:sldMk cId="1691277330" sldId="256"/>
            <ac:spMk id="9" creationId="{597EA66B-2AAB-42B0-9F9D-38920D8D82D7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10" creationId="{9715DAF0-AE1B-46C9-8A6B-DB2AA05AB91D}"/>
          </ac:spMkLst>
        </pc:spChg>
        <pc:spChg chg="add del">
          <ac:chgData name="fujiwat0601 藤原隆弘" userId="e9715227e0e834e8" providerId="LiveId" clId="{0982936F-6849-4301-B7A4-63D7C015621A}" dt="2021-11-14T18:36:40.049" v="58" actId="26606"/>
          <ac:spMkLst>
            <pc:docMk/>
            <pc:sldMk cId="1691277330" sldId="256"/>
            <ac:spMk id="11" creationId="{D360EBE3-31BB-422F-AA87-FA3873DAE484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12" creationId="{6016219D-510E-4184-9090-6D5578A87BD1}"/>
          </ac:spMkLst>
        </pc:spChg>
        <pc:spChg chg="add del">
          <ac:chgData name="fujiwat0601 藤原隆弘" userId="e9715227e0e834e8" providerId="LiveId" clId="{0982936F-6849-4301-B7A4-63D7C015621A}" dt="2021-11-14T18:36:44.986" v="60" actId="26606"/>
          <ac:spMkLst>
            <pc:docMk/>
            <pc:sldMk cId="1691277330" sldId="256"/>
            <ac:spMk id="13" creationId="{21DCC7BA-3740-47E1-91B9-6269381397AE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14" creationId="{AFF4A713-7B75-4B21-90D7-5AB19547C728}"/>
          </ac:spMkLst>
        </pc:spChg>
        <pc:spChg chg="add del">
          <ac:chgData name="fujiwat0601 藤原隆弘" userId="e9715227e0e834e8" providerId="LiveId" clId="{0982936F-6849-4301-B7A4-63D7C015621A}" dt="2021-11-14T18:36:44.986" v="60" actId="26606"/>
          <ac:spMkLst>
            <pc:docMk/>
            <pc:sldMk cId="1691277330" sldId="256"/>
            <ac:spMk id="15" creationId="{84CEFA49-6B2F-4FE6-B6AF-31D49E68C23B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16" creationId="{DC631C0B-6DA6-4E57-8231-CE32B3434A7E}"/>
          </ac:spMkLst>
        </pc:spChg>
        <pc:spChg chg="add del">
          <ac:chgData name="fujiwat0601 藤原隆弘" userId="e9715227e0e834e8" providerId="LiveId" clId="{0982936F-6849-4301-B7A4-63D7C015621A}" dt="2021-11-14T18:35:09.114" v="40" actId="26606"/>
          <ac:spMkLst>
            <pc:docMk/>
            <pc:sldMk cId="1691277330" sldId="256"/>
            <ac:spMk id="18" creationId="{C29501E6-A978-4A61-9689-9085AF97A53A}"/>
          </ac:spMkLst>
        </pc:spChg>
        <pc:spChg chg="add del">
          <ac:chgData name="fujiwat0601 藤原隆弘" userId="e9715227e0e834e8" providerId="LiveId" clId="{0982936F-6849-4301-B7A4-63D7C015621A}" dt="2021-11-14T18:35:11.729" v="42" actId="26606"/>
          <ac:spMkLst>
            <pc:docMk/>
            <pc:sldMk cId="1691277330" sldId="256"/>
            <ac:spMk id="20" creationId="{787F4F1C-8D3D-4EC1-B72D-A0470A5A08B8}"/>
          </ac:spMkLst>
        </pc:spChg>
        <pc:spChg chg="add del">
          <ac:chgData name="fujiwat0601 藤原隆弘" userId="e9715227e0e834e8" providerId="LiveId" clId="{0982936F-6849-4301-B7A4-63D7C015621A}" dt="2021-11-14T18:36:49.572" v="62" actId="26606"/>
          <ac:spMkLst>
            <pc:docMk/>
            <pc:sldMk cId="1691277330" sldId="256"/>
            <ac:spMk id="22" creationId="{12839A1C-34CB-4C3C-8531-CA67525FDE9E}"/>
          </ac:spMkLst>
        </pc:spChg>
        <pc:spChg chg="add del">
          <ac:chgData name="fujiwat0601 藤原隆弘" userId="e9715227e0e834e8" providerId="LiveId" clId="{0982936F-6849-4301-B7A4-63D7C015621A}" dt="2021-11-14T18:36:49.572" v="62" actId="26606"/>
          <ac:spMkLst>
            <pc:docMk/>
            <pc:sldMk cId="1691277330" sldId="256"/>
            <ac:spMk id="23" creationId="{FAC94EAF-F7F7-4727-AE69-A7036B4A5122}"/>
          </ac:spMkLst>
        </pc:spChg>
        <pc:spChg chg="add del">
          <ac:chgData name="fujiwat0601 藤原隆弘" userId="e9715227e0e834e8" providerId="LiveId" clId="{0982936F-6849-4301-B7A4-63D7C015621A}" dt="2021-11-14T18:37:07.413" v="64" actId="26606"/>
          <ac:spMkLst>
            <pc:docMk/>
            <pc:sldMk cId="1691277330" sldId="256"/>
            <ac:spMk id="25" creationId="{12839A1C-34CB-4C3C-8531-CA67525FDE9E}"/>
          </ac:spMkLst>
        </pc:spChg>
        <pc:spChg chg="add del">
          <ac:chgData name="fujiwat0601 藤原隆弘" userId="e9715227e0e834e8" providerId="LiveId" clId="{0982936F-6849-4301-B7A4-63D7C015621A}" dt="2021-11-14T18:35:30.039" v="45"/>
          <ac:spMkLst>
            <pc:docMk/>
            <pc:sldMk cId="1691277330" sldId="256"/>
            <ac:spMk id="26" creationId="{A8DB9CD9-59B1-4D73-BC4C-98796A48EF9B}"/>
          </ac:spMkLst>
        </pc:spChg>
        <pc:spChg chg="add del">
          <ac:chgData name="fujiwat0601 藤原隆弘" userId="e9715227e0e834e8" providerId="LiveId" clId="{0982936F-6849-4301-B7A4-63D7C015621A}" dt="2021-11-14T18:35:30.039" v="45"/>
          <ac:spMkLst>
            <pc:docMk/>
            <pc:sldMk cId="1691277330" sldId="256"/>
            <ac:spMk id="27" creationId="{8874A6A9-41FF-4E33-AFA8-F9F81436A59E}"/>
          </ac:spMkLst>
        </pc:spChg>
        <pc:spChg chg="add del">
          <ac:chgData name="fujiwat0601 藤原隆弘" userId="e9715227e0e834e8" providerId="LiveId" clId="{0982936F-6849-4301-B7A4-63D7C015621A}" dt="2021-11-14T18:37:07.413" v="64" actId="26606"/>
          <ac:spMkLst>
            <pc:docMk/>
            <pc:sldMk cId="1691277330" sldId="256"/>
            <ac:spMk id="34" creationId="{FAC94EAF-F7F7-4727-AE69-A7036B4A5122}"/>
          </ac:spMkLst>
        </pc:spChg>
        <pc:spChg chg="add del">
          <ac:chgData name="fujiwat0601 藤原隆弘" userId="e9715227e0e834e8" providerId="LiveId" clId="{0982936F-6849-4301-B7A4-63D7C015621A}" dt="2021-11-14T18:37:09.084" v="66" actId="26606"/>
          <ac:spMkLst>
            <pc:docMk/>
            <pc:sldMk cId="1691277330" sldId="256"/>
            <ac:spMk id="36" creationId="{597EA66B-2AAB-42B0-9F9D-38920D8D82D7}"/>
          </ac:spMkLst>
        </pc:spChg>
        <pc:spChg chg="add del">
          <ac:chgData name="fujiwat0601 藤原隆弘" userId="e9715227e0e834e8" providerId="LiveId" clId="{0982936F-6849-4301-B7A4-63D7C015621A}" dt="2021-11-14T18:37:09.084" v="66" actId="26606"/>
          <ac:spMkLst>
            <pc:docMk/>
            <pc:sldMk cId="1691277330" sldId="256"/>
            <ac:spMk id="37" creationId="{D360EBE3-31BB-422F-AA87-FA3873DAE484}"/>
          </ac:spMkLst>
        </pc:spChg>
        <pc:spChg chg="add del">
          <ac:chgData name="fujiwat0601 藤原隆弘" userId="e9715227e0e834e8" providerId="LiveId" clId="{0982936F-6849-4301-B7A4-63D7C015621A}" dt="2021-11-15T07:20:48.558" v="2378" actId="700"/>
          <ac:spMkLst>
            <pc:docMk/>
            <pc:sldMk cId="1691277330" sldId="256"/>
            <ac:spMk id="39" creationId="{597EA66B-2AAB-42B0-9F9D-38920D8D82D7}"/>
          </ac:spMkLst>
        </pc:spChg>
        <pc:spChg chg="add del">
          <ac:chgData name="fujiwat0601 藤原隆弘" userId="e9715227e0e834e8" providerId="LiveId" clId="{0982936F-6849-4301-B7A4-63D7C015621A}" dt="2021-11-15T07:20:48.558" v="2378" actId="700"/>
          <ac:spMkLst>
            <pc:docMk/>
            <pc:sldMk cId="1691277330" sldId="256"/>
            <ac:spMk id="40" creationId="{D360EBE3-31BB-422F-AA87-FA3873DAE484}"/>
          </ac:spMkLst>
        </pc:spChg>
        <pc:grpChg chg="add del">
          <ac:chgData name="fujiwat0601 藤原隆弘" userId="e9715227e0e834e8" providerId="LiveId" clId="{0982936F-6849-4301-B7A4-63D7C015621A}" dt="2021-11-14T18:35:11.729" v="42" actId="26606"/>
          <ac:grpSpMkLst>
            <pc:docMk/>
            <pc:sldMk cId="1691277330" sldId="256"/>
            <ac:grpSpMk id="21" creationId="{D1E3DD61-64DB-46AD-B249-E273CD86B051}"/>
          </ac:grpSpMkLst>
        </pc:grpChg>
        <pc:grpChg chg="add del">
          <ac:chgData name="fujiwat0601 藤原隆弘" userId="e9715227e0e834e8" providerId="LiveId" clId="{0982936F-6849-4301-B7A4-63D7C015621A}" dt="2021-11-14T18:35:30.039" v="45"/>
          <ac:grpSpMkLst>
            <pc:docMk/>
            <pc:sldMk cId="1691277330" sldId="256"/>
            <ac:grpSpMk id="28" creationId="{721D730E-1F97-4071-B143-B05E6D2599BC}"/>
          </ac:grpSpMkLst>
        </pc:grpChg>
      </pc:sldChg>
      <pc:sldChg chg="addSp delSp modSp new mod modClrScheme chgLayout">
        <pc:chgData name="fujiwat0601 藤原隆弘" userId="e9715227e0e834e8" providerId="LiveId" clId="{0982936F-6849-4301-B7A4-63D7C015621A}" dt="2021-11-15T07:30:32.476" v="2542" actId="27636"/>
        <pc:sldMkLst>
          <pc:docMk/>
          <pc:sldMk cId="3419012112" sldId="257"/>
        </pc:sldMkLst>
        <pc:spChg chg="mod">
          <ac:chgData name="fujiwat0601 藤原隆弘" userId="e9715227e0e834e8" providerId="LiveId" clId="{0982936F-6849-4301-B7A4-63D7C015621A}" dt="2021-11-15T07:30:32.476" v="2542" actId="27636"/>
          <ac:spMkLst>
            <pc:docMk/>
            <pc:sldMk cId="3419012112" sldId="257"/>
            <ac:spMk id="2" creationId="{4AB5CEA7-7F98-40CF-BA1A-6FE52BEEAAC5}"/>
          </ac:spMkLst>
        </pc:spChg>
        <pc:spChg chg="del mod ord">
          <ac:chgData name="fujiwat0601 藤原隆弘" userId="e9715227e0e834e8" providerId="LiveId" clId="{0982936F-6849-4301-B7A4-63D7C015621A}" dt="2021-11-14T18:33:36.781" v="37" actId="700"/>
          <ac:spMkLst>
            <pc:docMk/>
            <pc:sldMk cId="3419012112" sldId="257"/>
            <ac:spMk id="2" creationId="{ADD4466E-15F1-4A3C-BA10-ECB90F9D0562}"/>
          </ac:spMkLst>
        </pc:spChg>
        <pc:spChg chg="add del mod">
          <ac:chgData name="fujiwat0601 藤原隆弘" userId="e9715227e0e834e8" providerId="LiveId" clId="{0982936F-6849-4301-B7A4-63D7C015621A}" dt="2021-11-14T19:06:51.273" v="949" actId="6264"/>
          <ac:spMkLst>
            <pc:docMk/>
            <pc:sldMk cId="3419012112" sldId="257"/>
            <ac:spMk id="2" creationId="{F1196ECD-A7DE-4911-AB4D-2EC4ED155221}"/>
          </ac:spMkLst>
        </pc:spChg>
        <pc:spChg chg="del mod ord">
          <ac:chgData name="fujiwat0601 藤原隆弘" userId="e9715227e0e834e8" providerId="LiveId" clId="{0982936F-6849-4301-B7A4-63D7C015621A}" dt="2021-11-14T18:33:36.781" v="37" actId="700"/>
          <ac:spMkLst>
            <pc:docMk/>
            <pc:sldMk cId="3419012112" sldId="257"/>
            <ac:spMk id="3" creationId="{04E9CAB5-A29C-4DD3-B635-72748FA92D42}"/>
          </ac:spMkLst>
        </pc:spChg>
        <pc:spChg chg="add del mod">
          <ac:chgData name="fujiwat0601 藤原隆弘" userId="e9715227e0e834e8" providerId="LiveId" clId="{0982936F-6849-4301-B7A4-63D7C015621A}" dt="2021-11-14T19:06:51.273" v="949" actId="6264"/>
          <ac:spMkLst>
            <pc:docMk/>
            <pc:sldMk cId="3419012112" sldId="257"/>
            <ac:spMk id="3" creationId="{1FD25006-E651-4DA6-9AE5-57454EA4BDD7}"/>
          </ac:spMkLst>
        </pc:spChg>
        <pc:spChg chg="add mod ord">
          <ac:chgData name="fujiwat0601 藤原隆弘" userId="e9715227e0e834e8" providerId="LiveId" clId="{0982936F-6849-4301-B7A4-63D7C015621A}" dt="2021-11-14T19:15:04.559" v="1010" actId="6264"/>
          <ac:spMkLst>
            <pc:docMk/>
            <pc:sldMk cId="3419012112" sldId="257"/>
            <ac:spMk id="4" creationId="{CC9D5E95-D575-4125-AB5D-C13BD1926EFA}"/>
          </ac:spMkLst>
        </pc:spChg>
        <pc:spChg chg="add mod ord">
          <ac:chgData name="fujiwat0601 藤原隆弘" userId="e9715227e0e834e8" providerId="LiveId" clId="{0982936F-6849-4301-B7A4-63D7C015621A}" dt="2021-11-14T19:17:42.335" v="1055" actId="20577"/>
          <ac:spMkLst>
            <pc:docMk/>
            <pc:sldMk cId="3419012112" sldId="257"/>
            <ac:spMk id="5" creationId="{35907809-DF30-433E-9FF1-C43E2368C306}"/>
          </ac:spMkLst>
        </pc:spChg>
        <pc:spChg chg="add mod ord">
          <ac:chgData name="fujiwat0601 藤原隆弘" userId="e9715227e0e834e8" providerId="LiveId" clId="{0982936F-6849-4301-B7A4-63D7C015621A}" dt="2021-11-14T19:16:42.435" v="1039" actId="5793"/>
          <ac:spMkLst>
            <pc:docMk/>
            <pc:sldMk cId="3419012112" sldId="257"/>
            <ac:spMk id="6" creationId="{7D1436BE-9189-406A-9631-A967AAF3B81C}"/>
          </ac:spMkLst>
        </pc:spChg>
        <pc:spChg chg="add del mod">
          <ac:chgData name="fujiwat0601 藤原隆弘" userId="e9715227e0e834e8" providerId="LiveId" clId="{0982936F-6849-4301-B7A4-63D7C015621A}" dt="2021-11-14T19:06:51.273" v="949" actId="6264"/>
          <ac:spMkLst>
            <pc:docMk/>
            <pc:sldMk cId="3419012112" sldId="257"/>
            <ac:spMk id="7" creationId="{82AE10DA-2891-4479-857D-DCDD00BD85E4}"/>
          </ac:spMkLst>
        </pc:spChg>
        <pc:spChg chg="add del mod">
          <ac:chgData name="fujiwat0601 藤原隆弘" userId="e9715227e0e834e8" providerId="LiveId" clId="{0982936F-6849-4301-B7A4-63D7C015621A}" dt="2021-11-14T19:11:51.583" v="990" actId="6264"/>
          <ac:spMkLst>
            <pc:docMk/>
            <pc:sldMk cId="3419012112" sldId="257"/>
            <ac:spMk id="8" creationId="{7B6D25E7-55FF-4596-8D6E-053B1EA3BC9F}"/>
          </ac:spMkLst>
        </pc:spChg>
        <pc:spChg chg="add del mod">
          <ac:chgData name="fujiwat0601 藤原隆弘" userId="e9715227e0e834e8" providerId="LiveId" clId="{0982936F-6849-4301-B7A4-63D7C015621A}" dt="2021-11-14T19:11:51.583" v="990" actId="6264"/>
          <ac:spMkLst>
            <pc:docMk/>
            <pc:sldMk cId="3419012112" sldId="257"/>
            <ac:spMk id="9" creationId="{180C5CF4-E638-4A91-9B85-C79962A85D02}"/>
          </ac:spMkLst>
        </pc:spChg>
        <pc:spChg chg="add del mod">
          <ac:chgData name="fujiwat0601 藤原隆弘" userId="e9715227e0e834e8" providerId="LiveId" clId="{0982936F-6849-4301-B7A4-63D7C015621A}" dt="2021-11-14T19:11:51.583" v="990" actId="6264"/>
          <ac:spMkLst>
            <pc:docMk/>
            <pc:sldMk cId="3419012112" sldId="257"/>
            <ac:spMk id="10" creationId="{9DE245E6-CE06-4D09-9025-D370AAE6544B}"/>
          </ac:spMkLst>
        </pc:spChg>
        <pc:spChg chg="add del mod">
          <ac:chgData name="fujiwat0601 藤原隆弘" userId="e9715227e0e834e8" providerId="LiveId" clId="{0982936F-6849-4301-B7A4-63D7C015621A}" dt="2021-11-14T19:15:04.559" v="1010" actId="6264"/>
          <ac:spMkLst>
            <pc:docMk/>
            <pc:sldMk cId="3419012112" sldId="257"/>
            <ac:spMk id="11" creationId="{4FE886C4-48A2-4382-87CB-D44D561CCA76}"/>
          </ac:spMkLst>
        </pc:spChg>
        <pc:spChg chg="add del mod">
          <ac:chgData name="fujiwat0601 藤原隆弘" userId="e9715227e0e834e8" providerId="LiveId" clId="{0982936F-6849-4301-B7A4-63D7C015621A}" dt="2021-11-14T19:15:04.559" v="1010" actId="6264"/>
          <ac:spMkLst>
            <pc:docMk/>
            <pc:sldMk cId="3419012112" sldId="257"/>
            <ac:spMk id="12" creationId="{007B84A3-B0B2-4A8A-8099-DCF37FBF221A}"/>
          </ac:spMkLst>
        </pc:spChg>
        <pc:spChg chg="add del mod">
          <ac:chgData name="fujiwat0601 藤原隆弘" userId="e9715227e0e834e8" providerId="LiveId" clId="{0982936F-6849-4301-B7A4-63D7C015621A}" dt="2021-11-14T19:15:04.559" v="1010" actId="6264"/>
          <ac:spMkLst>
            <pc:docMk/>
            <pc:sldMk cId="3419012112" sldId="257"/>
            <ac:spMk id="13" creationId="{E6A34956-0081-4EC3-91CC-14F605D6241C}"/>
          </ac:spMkLst>
        </pc:spChg>
      </pc:sldChg>
      <pc:sldChg chg="addSp delSp modSp new del mod modClrScheme chgLayout">
        <pc:chgData name="fujiwat0601 藤原隆弘" userId="e9715227e0e834e8" providerId="LiveId" clId="{0982936F-6849-4301-B7A4-63D7C015621A}" dt="2021-11-14T20:10:41.070" v="1886" actId="47"/>
        <pc:sldMkLst>
          <pc:docMk/>
          <pc:sldMk cId="2158811208" sldId="258"/>
        </pc:sldMkLst>
        <pc:spChg chg="mod ord">
          <ac:chgData name="fujiwat0601 藤原隆弘" userId="e9715227e0e834e8" providerId="LiveId" clId="{0982936F-6849-4301-B7A4-63D7C015621A}" dt="2021-11-14T19:50:05.302" v="1347" actId="20577"/>
          <ac:spMkLst>
            <pc:docMk/>
            <pc:sldMk cId="2158811208" sldId="258"/>
            <ac:spMk id="2" creationId="{785FBF71-BFBF-4B15-9AAB-E3EBD8010AD2}"/>
          </ac:spMkLst>
        </pc:spChg>
        <pc:spChg chg="add del mod">
          <ac:chgData name="fujiwat0601 藤原隆弘" userId="e9715227e0e834e8" providerId="LiveId" clId="{0982936F-6849-4301-B7A4-63D7C015621A}" dt="2021-11-14T19:47:25.927" v="1191" actId="3680"/>
          <ac:spMkLst>
            <pc:docMk/>
            <pc:sldMk cId="2158811208" sldId="258"/>
            <ac:spMk id="3" creationId="{C8B4EE3D-3159-4556-A669-8AFD20BADC38}"/>
          </ac:spMkLst>
        </pc:spChg>
        <pc:spChg chg="del">
          <ac:chgData name="fujiwat0601 藤原隆弘" userId="e9715227e0e834e8" providerId="LiveId" clId="{0982936F-6849-4301-B7A4-63D7C015621A}" dt="2021-11-14T19:49:51.308" v="1317" actId="700"/>
          <ac:spMkLst>
            <pc:docMk/>
            <pc:sldMk cId="2158811208" sldId="258"/>
            <ac:spMk id="4" creationId="{6967CA85-79E6-43D0-9EAA-ED83F9E83157}"/>
          </ac:spMkLst>
        </pc:spChg>
        <pc:graphicFrameChg chg="add del mod ord modGraphic">
          <ac:chgData name="fujiwat0601 藤原隆弘" userId="e9715227e0e834e8" providerId="LiveId" clId="{0982936F-6849-4301-B7A4-63D7C015621A}" dt="2021-11-14T19:47:20.034" v="1190" actId="3680"/>
          <ac:graphicFrameMkLst>
            <pc:docMk/>
            <pc:sldMk cId="2158811208" sldId="258"/>
            <ac:graphicFrameMk id="5" creationId="{1CFCEEB5-BFDB-4DE8-9863-AAA2124D8A3A}"/>
          </ac:graphicFrameMkLst>
        </pc:graphicFrameChg>
        <pc:graphicFrameChg chg="add mod ord modGraphic">
          <ac:chgData name="fujiwat0601 藤原隆弘" userId="e9715227e0e834e8" providerId="LiveId" clId="{0982936F-6849-4301-B7A4-63D7C015621A}" dt="2021-11-14T20:00:22.513" v="1615" actId="207"/>
          <ac:graphicFrameMkLst>
            <pc:docMk/>
            <pc:sldMk cId="2158811208" sldId="258"/>
            <ac:graphicFrameMk id="6" creationId="{38201A8E-5287-414A-A628-24A6F53A1C29}"/>
          </ac:graphicFrameMkLst>
        </pc:graphicFrameChg>
      </pc:sldChg>
      <pc:sldChg chg="addSp delSp modSp add del mod modClrScheme chgLayout">
        <pc:chgData name="fujiwat0601 藤原隆弘" userId="e9715227e0e834e8" providerId="LiveId" clId="{0982936F-6849-4301-B7A4-63D7C015621A}" dt="2021-11-15T08:45:54.965" v="2815" actId="47"/>
        <pc:sldMkLst>
          <pc:docMk/>
          <pc:sldMk cId="543861462" sldId="259"/>
        </pc:sldMkLst>
        <pc:spChg chg="mod ord">
          <ac:chgData name="fujiwat0601 藤原隆弘" userId="e9715227e0e834e8" providerId="LiveId" clId="{0982936F-6849-4301-B7A4-63D7C015621A}" dt="2021-11-15T08:43:29.265" v="2786" actId="700"/>
          <ac:spMkLst>
            <pc:docMk/>
            <pc:sldMk cId="543861462" sldId="259"/>
            <ac:spMk id="2" creationId="{785FBF71-BFBF-4B15-9AAB-E3EBD8010AD2}"/>
          </ac:spMkLst>
        </pc:spChg>
        <pc:spChg chg="mod ord">
          <ac:chgData name="fujiwat0601 藤原隆弘" userId="e9715227e0e834e8" providerId="LiveId" clId="{0982936F-6849-4301-B7A4-63D7C015621A}" dt="2021-11-15T08:43:29.265" v="2786" actId="700"/>
          <ac:spMkLst>
            <pc:docMk/>
            <pc:sldMk cId="543861462" sldId="259"/>
            <ac:spMk id="3" creationId="{1FC6C664-CAAD-452A-914C-C4DA70E8907B}"/>
          </ac:spMkLst>
        </pc:spChg>
        <pc:spChg chg="add del mod ord">
          <ac:chgData name="fujiwat0601 藤原隆弘" userId="e9715227e0e834e8" providerId="LiveId" clId="{0982936F-6849-4301-B7A4-63D7C015621A}" dt="2021-11-14T20:10:57.097" v="1887" actId="21"/>
          <ac:spMkLst>
            <pc:docMk/>
            <pc:sldMk cId="543861462" sldId="259"/>
            <ac:spMk id="4" creationId="{34F74A98-3D38-44DB-AD35-A5D12F0A3A87}"/>
          </ac:spMkLst>
        </pc:spChg>
        <pc:spChg chg="add del mod topLvl">
          <ac:chgData name="fujiwat0601 藤原隆弘" userId="e9715227e0e834e8" providerId="LiveId" clId="{0982936F-6849-4301-B7A4-63D7C015621A}" dt="2021-11-14T20:33:05.711" v="2125" actId="21"/>
          <ac:spMkLst>
            <pc:docMk/>
            <pc:sldMk cId="543861462" sldId="259"/>
            <ac:spMk id="12" creationId="{8822BEB3-B474-4B97-B724-AD9BADB7ECBD}"/>
          </ac:spMkLst>
        </pc:spChg>
        <pc:spChg chg="add del mod topLvl">
          <ac:chgData name="fujiwat0601 藤原隆弘" userId="e9715227e0e834e8" providerId="LiveId" clId="{0982936F-6849-4301-B7A4-63D7C015621A}" dt="2021-11-14T20:33:05.711" v="2125" actId="21"/>
          <ac:spMkLst>
            <pc:docMk/>
            <pc:sldMk cId="543861462" sldId="259"/>
            <ac:spMk id="13" creationId="{6C1F122A-1792-4851-BF28-39A3B8CD9328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15" creationId="{3292A913-C916-46FA-B3CF-6894C2E7EC99}"/>
          </ac:spMkLst>
        </pc:spChg>
        <pc:spChg chg="add del mod topLvl">
          <ac:chgData name="fujiwat0601 藤原隆弘" userId="e9715227e0e834e8" providerId="LiveId" clId="{0982936F-6849-4301-B7A4-63D7C015621A}" dt="2021-11-15T07:42:23.497" v="2558" actId="21"/>
          <ac:spMkLst>
            <pc:docMk/>
            <pc:sldMk cId="543861462" sldId="259"/>
            <ac:spMk id="16" creationId="{602E9005-B7F6-448C-A9C5-7EE10E47685A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18" creationId="{A3009268-D54B-4E43-8982-E4CCDD2C10C2}"/>
          </ac:spMkLst>
        </pc:spChg>
        <pc:spChg chg="add del mod">
          <ac:chgData name="fujiwat0601 藤原隆弘" userId="e9715227e0e834e8" providerId="LiveId" clId="{0982936F-6849-4301-B7A4-63D7C015621A}" dt="2021-11-15T07:49:10.276" v="2651" actId="478"/>
          <ac:spMkLst>
            <pc:docMk/>
            <pc:sldMk cId="543861462" sldId="259"/>
            <ac:spMk id="21" creationId="{D5764341-05E1-4204-AE43-D24FA3626085}"/>
          </ac:spMkLst>
        </pc:spChg>
        <pc:spChg chg="add mod ord">
          <ac:chgData name="fujiwat0601 藤原隆弘" userId="e9715227e0e834e8" providerId="LiveId" clId="{0982936F-6849-4301-B7A4-63D7C015621A}" dt="2021-11-15T08:43:29.265" v="2786" actId="700"/>
          <ac:spMkLst>
            <pc:docMk/>
            <pc:sldMk cId="543861462" sldId="259"/>
            <ac:spMk id="23" creationId="{C3464A91-A59A-4CFC-9264-232B3B7B8545}"/>
          </ac:spMkLst>
        </pc:spChg>
        <pc:spChg chg="add del mod">
          <ac:chgData name="fujiwat0601 藤原隆弘" userId="e9715227e0e834e8" providerId="LiveId" clId="{0982936F-6849-4301-B7A4-63D7C015621A}" dt="2021-11-15T07:59:44.612" v="2764" actId="478"/>
          <ac:spMkLst>
            <pc:docMk/>
            <pc:sldMk cId="543861462" sldId="259"/>
            <ac:spMk id="24" creationId="{B0AB9A8C-18FD-4E17-903C-1E0C2C415679}"/>
          </ac:spMkLst>
        </pc:spChg>
        <pc:spChg chg="add del mod">
          <ac:chgData name="fujiwat0601 藤原隆弘" userId="e9715227e0e834e8" providerId="LiveId" clId="{0982936F-6849-4301-B7A4-63D7C015621A}" dt="2021-11-15T07:49:10.276" v="2651" actId="478"/>
          <ac:spMkLst>
            <pc:docMk/>
            <pc:sldMk cId="543861462" sldId="259"/>
            <ac:spMk id="25" creationId="{39DB7E2B-6B8F-436A-B486-EA9EA6BC0FBD}"/>
          </ac:spMkLst>
        </pc:spChg>
        <pc:spChg chg="add mod ord">
          <ac:chgData name="fujiwat0601 藤原隆弘" userId="e9715227e0e834e8" providerId="LiveId" clId="{0982936F-6849-4301-B7A4-63D7C015621A}" dt="2021-11-15T08:43:29.265" v="2786" actId="700"/>
          <ac:spMkLst>
            <pc:docMk/>
            <pc:sldMk cId="543861462" sldId="259"/>
            <ac:spMk id="26" creationId="{3B315B3D-0D18-4A90-AE11-DF7A243375F8}"/>
          </ac:spMkLst>
        </pc:spChg>
        <pc:spChg chg="add del mod topLvl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27" creationId="{364402A9-29D4-4FD5-A69B-E213542BDAD4}"/>
          </ac:spMkLst>
        </pc:spChg>
        <pc:spChg chg="add del mod">
          <ac:chgData name="fujiwat0601 藤原隆弘" userId="e9715227e0e834e8" providerId="LiveId" clId="{0982936F-6849-4301-B7A4-63D7C015621A}" dt="2021-11-15T07:49:10.276" v="2651" actId="478"/>
          <ac:spMkLst>
            <pc:docMk/>
            <pc:sldMk cId="543861462" sldId="259"/>
            <ac:spMk id="28" creationId="{9DEA2FEC-6092-4E18-93F1-417EA7F7E3B1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29" creationId="{30D4A209-9135-4506-8219-468096C74C15}"/>
          </ac:spMkLst>
        </pc:spChg>
        <pc:spChg chg="add del mod">
          <ac:chgData name="fujiwat0601 藤原隆弘" userId="e9715227e0e834e8" providerId="LiveId" clId="{0982936F-6849-4301-B7A4-63D7C015621A}" dt="2021-11-15T07:49:10.276" v="2651" actId="478"/>
          <ac:spMkLst>
            <pc:docMk/>
            <pc:sldMk cId="543861462" sldId="259"/>
            <ac:spMk id="30" creationId="{2B5AC2E7-C9C4-48F4-B325-DEA5AB607904}"/>
          </ac:spMkLst>
        </pc:spChg>
        <pc:spChg chg="add del mod">
          <ac:chgData name="fujiwat0601 藤原隆弘" userId="e9715227e0e834e8" providerId="LiveId" clId="{0982936F-6849-4301-B7A4-63D7C015621A}" dt="2021-11-15T07:49:10.276" v="2651" actId="478"/>
          <ac:spMkLst>
            <pc:docMk/>
            <pc:sldMk cId="543861462" sldId="259"/>
            <ac:spMk id="31" creationId="{111AB818-2CA1-4579-88C8-7C9416FFA4BA}"/>
          </ac:spMkLst>
        </pc:spChg>
        <pc:spChg chg="add del mod">
          <ac:chgData name="fujiwat0601 藤原隆弘" userId="e9715227e0e834e8" providerId="LiveId" clId="{0982936F-6849-4301-B7A4-63D7C015621A}" dt="2021-11-15T07:49:13.835" v="2652" actId="478"/>
          <ac:spMkLst>
            <pc:docMk/>
            <pc:sldMk cId="543861462" sldId="259"/>
            <ac:spMk id="32" creationId="{9483340D-B160-4329-95F4-8C468865898F}"/>
          </ac:spMkLst>
        </pc:spChg>
        <pc:spChg chg="mod">
          <ac:chgData name="fujiwat0601 藤原隆弘" userId="e9715227e0e834e8" providerId="LiveId" clId="{0982936F-6849-4301-B7A4-63D7C015621A}" dt="2021-11-14T20:31:23.301" v="2117" actId="571"/>
          <ac:spMkLst>
            <pc:docMk/>
            <pc:sldMk cId="543861462" sldId="259"/>
            <ac:spMk id="33" creationId="{124B7945-0E08-4364-BFD5-A5524C3DFA64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33" creationId="{D69ED5EC-136D-440B-980D-AF7E60D35A20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34" creationId="{6EC884F4-EEF9-44E1-A49D-036A261BA98F}"/>
          </ac:spMkLst>
        </pc:spChg>
        <pc:spChg chg="mod">
          <ac:chgData name="fujiwat0601 藤原隆弘" userId="e9715227e0e834e8" providerId="LiveId" clId="{0982936F-6849-4301-B7A4-63D7C015621A}" dt="2021-11-14T20:31:23.301" v="2117" actId="571"/>
          <ac:spMkLst>
            <pc:docMk/>
            <pc:sldMk cId="543861462" sldId="259"/>
            <ac:spMk id="34" creationId="{ABD6DB15-E2FA-41C8-929A-98DEC9AA6F36}"/>
          </ac:spMkLst>
        </pc:spChg>
        <pc:spChg chg="add mod">
          <ac:chgData name="fujiwat0601 藤原隆弘" userId="e9715227e0e834e8" providerId="LiveId" clId="{0982936F-6849-4301-B7A4-63D7C015621A}" dt="2021-11-15T07:44:24.727" v="2568" actId="571"/>
          <ac:spMkLst>
            <pc:docMk/>
            <pc:sldMk cId="543861462" sldId="259"/>
            <ac:spMk id="35" creationId="{2FB41775-E48A-466A-B5E4-48F67BF3BE89}"/>
          </ac:spMkLst>
        </pc:spChg>
        <pc:spChg chg="mod">
          <ac:chgData name="fujiwat0601 藤原隆弘" userId="e9715227e0e834e8" providerId="LiveId" clId="{0982936F-6849-4301-B7A4-63D7C015621A}" dt="2021-11-14T20:31:23.301" v="2117" actId="571"/>
          <ac:spMkLst>
            <pc:docMk/>
            <pc:sldMk cId="543861462" sldId="259"/>
            <ac:spMk id="35" creationId="{F82C2D72-CB31-42D7-B1C0-60593434DB9E}"/>
          </ac:spMkLst>
        </pc:spChg>
        <pc:spChg chg="mod">
          <ac:chgData name="fujiwat0601 藤原隆弘" userId="e9715227e0e834e8" providerId="LiveId" clId="{0982936F-6849-4301-B7A4-63D7C015621A}" dt="2021-11-14T20:31:23.301" v="2117" actId="571"/>
          <ac:spMkLst>
            <pc:docMk/>
            <pc:sldMk cId="543861462" sldId="259"/>
            <ac:spMk id="37" creationId="{1ABAE134-A0EC-4728-AFDD-99B0FDA49227}"/>
          </ac:spMkLst>
        </pc:spChg>
        <pc:spChg chg="add del mod">
          <ac:chgData name="fujiwat0601 藤原隆弘" userId="e9715227e0e834e8" providerId="LiveId" clId="{0982936F-6849-4301-B7A4-63D7C015621A}" dt="2021-11-15T07:58:26.227" v="2751" actId="478"/>
          <ac:spMkLst>
            <pc:docMk/>
            <pc:sldMk cId="543861462" sldId="259"/>
            <ac:spMk id="38" creationId="{3D2F09A1-FC4A-4C45-B559-DDEE13278DDD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0" creationId="{3BD5800E-0047-441A-8999-5448276502C0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1" creationId="{39B1DC13-F6E0-43A0-A0DA-E5C50F90C989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2" creationId="{0DBA8AB7-FCD9-42AB-ABCE-902EEF5C3184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3" creationId="{7A583B97-8D39-4D9A-B087-FF64E886EE14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4" creationId="{ECFD28F4-DE2B-4B8E-98C9-86336F5D2BF1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5" creationId="{AA2E980D-283D-49FF-B64B-87C5A0C72F1C}"/>
          </ac:spMkLst>
        </pc:spChg>
        <pc:spChg chg="add del mod">
          <ac:chgData name="fujiwat0601 藤原隆弘" userId="e9715227e0e834e8" providerId="LiveId" clId="{0982936F-6849-4301-B7A4-63D7C015621A}" dt="2021-11-15T08:44:00.883" v="2790" actId="21"/>
          <ac:spMkLst>
            <pc:docMk/>
            <pc:sldMk cId="543861462" sldId="259"/>
            <ac:spMk id="46" creationId="{4A8207D0-E159-40E5-9F17-F6EE59970AF8}"/>
          </ac:spMkLst>
        </pc:spChg>
        <pc:spChg chg="add del mod">
          <ac:chgData name="fujiwat0601 藤原隆弘" userId="e9715227e0e834e8" providerId="LiveId" clId="{0982936F-6849-4301-B7A4-63D7C015621A}" dt="2021-11-15T08:43:21.342" v="2785" actId="6264"/>
          <ac:spMkLst>
            <pc:docMk/>
            <pc:sldMk cId="543861462" sldId="259"/>
            <ac:spMk id="52" creationId="{A80C8D4A-77DA-4CD6-8915-FE6CCDF0A7B7}"/>
          </ac:spMkLst>
        </pc:spChg>
        <pc:spChg chg="add del mod">
          <ac:chgData name="fujiwat0601 藤原隆弘" userId="e9715227e0e834e8" providerId="LiveId" clId="{0982936F-6849-4301-B7A4-63D7C015621A}" dt="2021-11-15T08:43:21.342" v="2785" actId="6264"/>
          <ac:spMkLst>
            <pc:docMk/>
            <pc:sldMk cId="543861462" sldId="259"/>
            <ac:spMk id="53" creationId="{4E8593C8-A850-4139-A485-BBE9AFECA4E7}"/>
          </ac:spMkLst>
        </pc:spChg>
        <pc:spChg chg="add del mod">
          <ac:chgData name="fujiwat0601 藤原隆弘" userId="e9715227e0e834e8" providerId="LiveId" clId="{0982936F-6849-4301-B7A4-63D7C015621A}" dt="2021-11-15T08:43:21.342" v="2785" actId="6264"/>
          <ac:spMkLst>
            <pc:docMk/>
            <pc:sldMk cId="543861462" sldId="259"/>
            <ac:spMk id="54" creationId="{9935F5E6-9D4D-424C-BA5C-E0A56A93D938}"/>
          </ac:spMkLst>
        </pc:spChg>
        <pc:spChg chg="add del mod">
          <ac:chgData name="fujiwat0601 藤原隆弘" userId="e9715227e0e834e8" providerId="LiveId" clId="{0982936F-6849-4301-B7A4-63D7C015621A}" dt="2021-11-15T08:43:21.342" v="2785" actId="6264"/>
          <ac:spMkLst>
            <pc:docMk/>
            <pc:sldMk cId="543861462" sldId="259"/>
            <ac:spMk id="55" creationId="{211A1BAC-C54B-487F-97E4-8263675D9FA4}"/>
          </ac:spMkLst>
        </pc:spChg>
        <pc:grpChg chg="add del mod">
          <ac:chgData name="fujiwat0601 藤原隆弘" userId="e9715227e0e834e8" providerId="LiveId" clId="{0982936F-6849-4301-B7A4-63D7C015621A}" dt="2021-11-14T20:32:15.081" v="2122" actId="165"/>
          <ac:grpSpMkLst>
            <pc:docMk/>
            <pc:sldMk cId="543861462" sldId="259"/>
            <ac:grpSpMk id="28" creationId="{F52F2935-3702-43A1-BA19-18862A21C812}"/>
          </ac:grpSpMkLst>
        </pc:grpChg>
        <pc:grpChg chg="add mod">
          <ac:chgData name="fujiwat0601 藤原隆弘" userId="e9715227e0e834e8" providerId="LiveId" clId="{0982936F-6849-4301-B7A4-63D7C015621A}" dt="2021-11-14T20:31:23.301" v="2117" actId="571"/>
          <ac:grpSpMkLst>
            <pc:docMk/>
            <pc:sldMk cId="543861462" sldId="259"/>
            <ac:grpSpMk id="30" creationId="{76F7D827-B0B2-493A-A03A-602D2C3349A3}"/>
          </ac:grpSpMkLst>
        </pc:grpChg>
        <pc:graphicFrameChg chg="del">
          <ac:chgData name="fujiwat0601 藤原隆弘" userId="e9715227e0e834e8" providerId="LiveId" clId="{0982936F-6849-4301-B7A4-63D7C015621A}" dt="2021-11-14T20:01:20.763" v="1617" actId="478"/>
          <ac:graphicFrameMkLst>
            <pc:docMk/>
            <pc:sldMk cId="543861462" sldId="259"/>
            <ac:graphicFrameMk id="6" creationId="{38201A8E-5287-414A-A628-24A6F53A1C29}"/>
          </ac:graphicFrameMkLst>
        </pc:graphicFrameChg>
        <pc:cxnChg chg="add del mod topLvl">
          <ac:chgData name="fujiwat0601 藤原隆弘" userId="e9715227e0e834e8" providerId="LiveId" clId="{0982936F-6849-4301-B7A4-63D7C015621A}" dt="2021-11-15T07:58:26.227" v="2751" actId="478"/>
          <ac:cxnSpMkLst>
            <pc:docMk/>
            <pc:sldMk cId="543861462" sldId="259"/>
            <ac:cxnSpMk id="7" creationId="{28F9FC3A-70C3-40DA-8AA5-38F05271A8A4}"/>
          </ac:cxnSpMkLst>
        </pc:cxnChg>
        <pc:cxnChg chg="add del mod topLvl">
          <ac:chgData name="fujiwat0601 藤原隆弘" userId="e9715227e0e834e8" providerId="LiveId" clId="{0982936F-6849-4301-B7A4-63D7C015621A}" dt="2021-11-15T07:58:26.227" v="2751" actId="478"/>
          <ac:cxnSpMkLst>
            <pc:docMk/>
            <pc:sldMk cId="543861462" sldId="259"/>
            <ac:cxnSpMk id="8" creationId="{7EEA758F-727F-48F1-9419-993FD5DA7A43}"/>
          </ac:cxnSpMkLst>
        </pc:cxnChg>
        <pc:cxnChg chg="add del mod topLvl">
          <ac:chgData name="fujiwat0601 藤原隆弘" userId="e9715227e0e834e8" providerId="LiveId" clId="{0982936F-6849-4301-B7A4-63D7C015621A}" dt="2021-11-15T07:58:26.227" v="2751" actId="478"/>
          <ac:cxnSpMkLst>
            <pc:docMk/>
            <pc:sldMk cId="543861462" sldId="259"/>
            <ac:cxnSpMk id="17" creationId="{E97F0E3B-0A46-444F-835C-D9BCD0C1DB62}"/>
          </ac:cxnSpMkLst>
        </pc:cxnChg>
        <pc:cxnChg chg="add del mod">
          <ac:chgData name="fujiwat0601 藤原隆弘" userId="e9715227e0e834e8" providerId="LiveId" clId="{0982936F-6849-4301-B7A4-63D7C015621A}" dt="2021-11-15T07:49:10.276" v="2651" actId="478"/>
          <ac:cxnSpMkLst>
            <pc:docMk/>
            <pc:sldMk cId="543861462" sldId="259"/>
            <ac:cxnSpMk id="19" creationId="{94DEF190-DA22-42F8-B79B-D9F07FABEEBA}"/>
          </ac:cxnSpMkLst>
        </pc:cxnChg>
        <pc:cxnChg chg="add del mod">
          <ac:chgData name="fujiwat0601 藤原隆弘" userId="e9715227e0e834e8" providerId="LiveId" clId="{0982936F-6849-4301-B7A4-63D7C015621A}" dt="2021-11-15T07:49:10.276" v="2651" actId="478"/>
          <ac:cxnSpMkLst>
            <pc:docMk/>
            <pc:sldMk cId="543861462" sldId="259"/>
            <ac:cxnSpMk id="20" creationId="{D9D7C550-4D8D-4D2C-8D28-AD4DD2A875A0}"/>
          </ac:cxnSpMkLst>
        </pc:cxnChg>
        <pc:cxnChg chg="add del mod">
          <ac:chgData name="fujiwat0601 藤原隆弘" userId="e9715227e0e834e8" providerId="LiveId" clId="{0982936F-6849-4301-B7A4-63D7C015621A}" dt="2021-11-15T07:49:10.276" v="2651" actId="478"/>
          <ac:cxnSpMkLst>
            <pc:docMk/>
            <pc:sldMk cId="543861462" sldId="259"/>
            <ac:cxnSpMk id="22" creationId="{A7803D7E-A668-4A29-8C79-69357022AC1D}"/>
          </ac:cxnSpMkLst>
        </pc:cxnChg>
        <pc:cxnChg chg="mod">
          <ac:chgData name="fujiwat0601 藤原隆弘" userId="e9715227e0e834e8" providerId="LiveId" clId="{0982936F-6849-4301-B7A4-63D7C015621A}" dt="2021-11-14T20:31:23.301" v="2117" actId="571"/>
          <ac:cxnSpMkLst>
            <pc:docMk/>
            <pc:sldMk cId="543861462" sldId="259"/>
            <ac:cxnSpMk id="31" creationId="{4ED367ED-B58F-4FB9-9119-A74C91E5924D}"/>
          </ac:cxnSpMkLst>
        </pc:cxnChg>
        <pc:cxnChg chg="mod">
          <ac:chgData name="fujiwat0601 藤原隆弘" userId="e9715227e0e834e8" providerId="LiveId" clId="{0982936F-6849-4301-B7A4-63D7C015621A}" dt="2021-11-14T20:31:23.301" v="2117" actId="571"/>
          <ac:cxnSpMkLst>
            <pc:docMk/>
            <pc:sldMk cId="543861462" sldId="259"/>
            <ac:cxnSpMk id="32" creationId="{F5655A1F-5B21-4756-9DB6-C567A2357D67}"/>
          </ac:cxnSpMkLst>
        </pc:cxnChg>
        <pc:cxnChg chg="add del mod">
          <ac:chgData name="fujiwat0601 藤原隆弘" userId="e9715227e0e834e8" providerId="LiveId" clId="{0982936F-6849-4301-B7A4-63D7C015621A}" dt="2021-11-15T08:44:00.883" v="2790" actId="21"/>
          <ac:cxnSpMkLst>
            <pc:docMk/>
            <pc:sldMk cId="543861462" sldId="259"/>
            <ac:cxnSpMk id="36" creationId="{14521A01-5323-4E52-8D64-DC808AEDE835}"/>
          </ac:cxnSpMkLst>
        </pc:cxnChg>
        <pc:cxnChg chg="mod">
          <ac:chgData name="fujiwat0601 藤原隆弘" userId="e9715227e0e834e8" providerId="LiveId" clId="{0982936F-6849-4301-B7A4-63D7C015621A}" dt="2021-11-14T20:31:23.301" v="2117" actId="571"/>
          <ac:cxnSpMkLst>
            <pc:docMk/>
            <pc:sldMk cId="543861462" sldId="259"/>
            <ac:cxnSpMk id="36" creationId="{F6C09B05-DB50-450C-B925-5D5875E884CE}"/>
          </ac:cxnSpMkLst>
        </pc:cxnChg>
        <pc:cxnChg chg="add del mod">
          <ac:chgData name="fujiwat0601 藤原隆弘" userId="e9715227e0e834e8" providerId="LiveId" clId="{0982936F-6849-4301-B7A4-63D7C015621A}" dt="2021-11-15T08:44:00.883" v="2790" actId="21"/>
          <ac:cxnSpMkLst>
            <pc:docMk/>
            <pc:sldMk cId="543861462" sldId="259"/>
            <ac:cxnSpMk id="37" creationId="{6AB10036-712B-46F5-A51A-A75926580303}"/>
          </ac:cxnSpMkLst>
        </pc:cxnChg>
        <pc:cxnChg chg="add del mod">
          <ac:chgData name="fujiwat0601 藤原隆弘" userId="e9715227e0e834e8" providerId="LiveId" clId="{0982936F-6849-4301-B7A4-63D7C015621A}" dt="2021-11-15T08:44:00.883" v="2790" actId="21"/>
          <ac:cxnSpMkLst>
            <pc:docMk/>
            <pc:sldMk cId="543861462" sldId="259"/>
            <ac:cxnSpMk id="39" creationId="{9F127732-C27E-4355-A2F6-3A7BA4C9D6E8}"/>
          </ac:cxnSpMkLst>
        </pc:cxnChg>
      </pc:sldChg>
      <pc:sldChg chg="modSp new mod">
        <pc:chgData name="fujiwat0601 藤原隆弘" userId="e9715227e0e834e8" providerId="LiveId" clId="{0982936F-6849-4301-B7A4-63D7C015621A}" dt="2021-11-15T09:05:14.198" v="3435" actId="20577"/>
        <pc:sldMkLst>
          <pc:docMk/>
          <pc:sldMk cId="2331431801" sldId="260"/>
        </pc:sldMkLst>
        <pc:spChg chg="mod">
          <ac:chgData name="fujiwat0601 藤原隆弘" userId="e9715227e0e834e8" providerId="LiveId" clId="{0982936F-6849-4301-B7A4-63D7C015621A}" dt="2021-11-15T09:05:14.198" v="3435" actId="20577"/>
          <ac:spMkLst>
            <pc:docMk/>
            <pc:sldMk cId="2331431801" sldId="260"/>
            <ac:spMk id="2" creationId="{01246AE7-1A0D-4046-A26D-6DF388327C90}"/>
          </ac:spMkLst>
        </pc:spChg>
        <pc:spChg chg="mod">
          <ac:chgData name="fujiwat0601 藤原隆弘" userId="e9715227e0e834e8" providerId="LiveId" clId="{0982936F-6849-4301-B7A4-63D7C015621A}" dt="2021-11-15T07:30:32.486" v="2544" actId="27636"/>
          <ac:spMkLst>
            <pc:docMk/>
            <pc:sldMk cId="2331431801" sldId="260"/>
            <ac:spMk id="5" creationId="{CCDFD10B-D24D-4914-94FD-694599FD0DBF}"/>
          </ac:spMkLst>
        </pc:spChg>
      </pc:sldChg>
      <pc:sldChg chg="modSp add mod">
        <pc:chgData name="fujiwat0601 藤原隆弘" userId="e9715227e0e834e8" providerId="LiveId" clId="{0982936F-6849-4301-B7A4-63D7C015621A}" dt="2021-11-15T07:30:32.491" v="2545" actId="27636"/>
        <pc:sldMkLst>
          <pc:docMk/>
          <pc:sldMk cId="2237681159" sldId="261"/>
        </pc:sldMkLst>
        <pc:spChg chg="mod">
          <ac:chgData name="fujiwat0601 藤原隆弘" userId="e9715227e0e834e8" providerId="LiveId" clId="{0982936F-6849-4301-B7A4-63D7C015621A}" dt="2021-11-15T07:28:11.714" v="2527" actId="20577"/>
          <ac:spMkLst>
            <pc:docMk/>
            <pc:sldMk cId="2237681159" sldId="261"/>
            <ac:spMk id="2" creationId="{01246AE7-1A0D-4046-A26D-6DF388327C90}"/>
          </ac:spMkLst>
        </pc:spChg>
        <pc:spChg chg="mod">
          <ac:chgData name="fujiwat0601 藤原隆弘" userId="e9715227e0e834e8" providerId="LiveId" clId="{0982936F-6849-4301-B7A4-63D7C015621A}" dt="2021-11-15T07:30:32.491" v="2545" actId="27636"/>
          <ac:spMkLst>
            <pc:docMk/>
            <pc:sldMk cId="2237681159" sldId="261"/>
            <ac:spMk id="5" creationId="{02F08539-D23C-435D-AC85-E746E87DF930}"/>
          </ac:spMkLst>
        </pc:spChg>
      </pc:sldChg>
      <pc:sldChg chg="modSp add mod">
        <pc:chgData name="fujiwat0601 藤原隆弘" userId="e9715227e0e834e8" providerId="LiveId" clId="{0982936F-6849-4301-B7A4-63D7C015621A}" dt="2021-11-15T07:30:32.496" v="2546" actId="27636"/>
        <pc:sldMkLst>
          <pc:docMk/>
          <pc:sldMk cId="3336903725" sldId="262"/>
        </pc:sldMkLst>
        <pc:spChg chg="mod">
          <ac:chgData name="fujiwat0601 藤原隆弘" userId="e9715227e0e834e8" providerId="LiveId" clId="{0982936F-6849-4301-B7A4-63D7C015621A}" dt="2021-11-15T07:28:22.692" v="2533" actId="6549"/>
          <ac:spMkLst>
            <pc:docMk/>
            <pc:sldMk cId="3336903725" sldId="262"/>
            <ac:spMk id="2" creationId="{01246AE7-1A0D-4046-A26D-6DF388327C90}"/>
          </ac:spMkLst>
        </pc:spChg>
        <pc:spChg chg="mod">
          <ac:chgData name="fujiwat0601 藤原隆弘" userId="e9715227e0e834e8" providerId="LiveId" clId="{0982936F-6849-4301-B7A4-63D7C015621A}" dt="2021-11-15T07:30:32.496" v="2546" actId="27636"/>
          <ac:spMkLst>
            <pc:docMk/>
            <pc:sldMk cId="3336903725" sldId="262"/>
            <ac:spMk id="5" creationId="{42EDC20E-9F4A-4F7A-9F39-3AA863E12297}"/>
          </ac:spMkLst>
        </pc:spChg>
      </pc:sldChg>
      <pc:sldChg chg="modSp add mod">
        <pc:chgData name="fujiwat0601 藤原隆弘" userId="e9715227e0e834e8" providerId="LiveId" clId="{0982936F-6849-4301-B7A4-63D7C015621A}" dt="2021-11-15T07:30:32.499" v="2547" actId="27636"/>
        <pc:sldMkLst>
          <pc:docMk/>
          <pc:sldMk cId="3688924424" sldId="263"/>
        </pc:sldMkLst>
        <pc:spChg chg="mod">
          <ac:chgData name="fujiwat0601 藤原隆弘" userId="e9715227e0e834e8" providerId="LiveId" clId="{0982936F-6849-4301-B7A4-63D7C015621A}" dt="2021-11-15T07:28:28.436" v="2540" actId="20577"/>
          <ac:spMkLst>
            <pc:docMk/>
            <pc:sldMk cId="3688924424" sldId="263"/>
            <ac:spMk id="2" creationId="{01246AE7-1A0D-4046-A26D-6DF388327C90}"/>
          </ac:spMkLst>
        </pc:spChg>
        <pc:spChg chg="mod">
          <ac:chgData name="fujiwat0601 藤原隆弘" userId="e9715227e0e834e8" providerId="LiveId" clId="{0982936F-6849-4301-B7A4-63D7C015621A}" dt="2021-11-15T07:30:32.499" v="2547" actId="27636"/>
          <ac:spMkLst>
            <pc:docMk/>
            <pc:sldMk cId="3688924424" sldId="263"/>
            <ac:spMk id="5" creationId="{C47B64F8-C4A3-4D08-9916-8C45934EF6F8}"/>
          </ac:spMkLst>
        </pc:spChg>
      </pc:sldChg>
      <pc:sldChg chg="addSp delSp modSp new mod">
        <pc:chgData name="fujiwat0601 藤原隆弘" userId="e9715227e0e834e8" providerId="LiveId" clId="{0982936F-6849-4301-B7A4-63D7C015621A}" dt="2021-11-15T08:47:38.923" v="2884" actId="20577"/>
        <pc:sldMkLst>
          <pc:docMk/>
          <pc:sldMk cId="1251296050" sldId="264"/>
        </pc:sldMkLst>
        <pc:spChg chg="mod">
          <ac:chgData name="fujiwat0601 藤原隆弘" userId="e9715227e0e834e8" providerId="LiveId" clId="{0982936F-6849-4301-B7A4-63D7C015621A}" dt="2021-11-15T08:45:51.997" v="2814"/>
          <ac:spMkLst>
            <pc:docMk/>
            <pc:sldMk cId="1251296050" sldId="264"/>
            <ac:spMk id="2" creationId="{1EF46E67-E637-40EF-8DBF-539AC2A85BCB}"/>
          </ac:spMkLst>
        </pc:spChg>
        <pc:spChg chg="del">
          <ac:chgData name="fujiwat0601 藤原隆弘" userId="e9715227e0e834e8" providerId="LiveId" clId="{0982936F-6849-4301-B7A4-63D7C015621A}" dt="2021-11-15T08:44:24.987" v="2794" actId="478"/>
          <ac:spMkLst>
            <pc:docMk/>
            <pc:sldMk cId="1251296050" sldId="264"/>
            <ac:spMk id="3" creationId="{D8F5331E-DB85-4DE8-B9F7-B4D015C0BC3D}"/>
          </ac:spMkLst>
        </pc:spChg>
        <pc:spChg chg="mod">
          <ac:chgData name="fujiwat0601 藤原隆弘" userId="e9715227e0e834e8" providerId="LiveId" clId="{0982936F-6849-4301-B7A4-63D7C015621A}" dt="2021-11-15T08:47:38.923" v="2884" actId="20577"/>
          <ac:spMkLst>
            <pc:docMk/>
            <pc:sldMk cId="1251296050" sldId="264"/>
            <ac:spMk id="4" creationId="{88784CC3-28E0-4B7D-8E3B-AD32B40E2832}"/>
          </ac:spMkLst>
        </pc:spChg>
        <pc:spChg chg="mod">
          <ac:chgData name="fujiwat0601 藤原隆弘" userId="e9715227e0e834e8" providerId="LiveId" clId="{0982936F-6849-4301-B7A4-63D7C015621A}" dt="2021-11-15T08:44:05.197" v="2792" actId="27636"/>
          <ac:spMkLst>
            <pc:docMk/>
            <pc:sldMk cId="1251296050" sldId="264"/>
            <ac:spMk id="5" creationId="{ABF3FAD4-7734-4CBE-8FE5-8765935DCB99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9" creationId="{02B09063-3756-4710-8C55-EEF64B66226C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0" creationId="{3F02BD16-216E-4F39-A93C-954733D2307D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1" creationId="{DAADC5EB-FD56-4930-9B01-04D09A330D5E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2" creationId="{8C9605E9-B4A4-49BF-A231-6E88D91E1864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3" creationId="{CDC9B9A7-7581-4FC8-9DED-91777AD4615D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4" creationId="{ED289F16-0F1B-4FF1-B2F9-66D2C9EF1420}"/>
          </ac:spMkLst>
        </pc:spChg>
        <pc:spChg chg="add mod">
          <ac:chgData name="fujiwat0601 藤原隆弘" userId="e9715227e0e834e8" providerId="LiveId" clId="{0982936F-6849-4301-B7A4-63D7C015621A}" dt="2021-11-15T08:44:35.520" v="2795" actId="1076"/>
          <ac:spMkLst>
            <pc:docMk/>
            <pc:sldMk cId="1251296050" sldId="264"/>
            <ac:spMk id="15" creationId="{AF0C0D41-B1BF-4D83-BCED-874D389F8A33}"/>
          </ac:spMkLst>
        </pc:spChg>
        <pc:cxnChg chg="add mod">
          <ac:chgData name="fujiwat0601 藤原隆弘" userId="e9715227e0e834e8" providerId="LiveId" clId="{0982936F-6849-4301-B7A4-63D7C015621A}" dt="2021-11-15T08:44:35.520" v="2795" actId="1076"/>
          <ac:cxnSpMkLst>
            <pc:docMk/>
            <pc:sldMk cId="1251296050" sldId="264"/>
            <ac:cxnSpMk id="6" creationId="{50384AD8-8B41-4A33-8B4C-43E8BD6B4DD0}"/>
          </ac:cxnSpMkLst>
        </pc:cxnChg>
        <pc:cxnChg chg="add mod">
          <ac:chgData name="fujiwat0601 藤原隆弘" userId="e9715227e0e834e8" providerId="LiveId" clId="{0982936F-6849-4301-B7A4-63D7C015621A}" dt="2021-11-15T08:44:35.520" v="2795" actId="1076"/>
          <ac:cxnSpMkLst>
            <pc:docMk/>
            <pc:sldMk cId="1251296050" sldId="264"/>
            <ac:cxnSpMk id="7" creationId="{2A7D8CAF-4A04-4310-B46E-7B247516B00C}"/>
          </ac:cxnSpMkLst>
        </pc:cxnChg>
        <pc:cxnChg chg="add mod">
          <ac:chgData name="fujiwat0601 藤原隆弘" userId="e9715227e0e834e8" providerId="LiveId" clId="{0982936F-6849-4301-B7A4-63D7C015621A}" dt="2021-11-15T08:44:35.520" v="2795" actId="1076"/>
          <ac:cxnSpMkLst>
            <pc:docMk/>
            <pc:sldMk cId="1251296050" sldId="264"/>
            <ac:cxnSpMk id="8" creationId="{01783BDE-A001-49A0-AB33-59B7B5C6D5A1}"/>
          </ac:cxnSpMkLst>
        </pc:cxnChg>
      </pc:sldChg>
      <pc:sldChg chg="add del">
        <pc:chgData name="fujiwat0601 藤原隆弘" userId="e9715227e0e834e8" providerId="LiveId" clId="{0982936F-6849-4301-B7A4-63D7C015621A}" dt="2021-11-15T07:28:30.522" v="2541" actId="47"/>
        <pc:sldMkLst>
          <pc:docMk/>
          <pc:sldMk cId="2253915136" sldId="264"/>
        </pc:sldMkLst>
      </pc:sldChg>
      <pc:sldChg chg="modSp new mod">
        <pc:chgData name="fujiwat0601 藤原隆弘" userId="e9715227e0e834e8" providerId="LiveId" clId="{0982936F-6849-4301-B7A4-63D7C015621A}" dt="2021-11-15T09:08:55.827" v="3502" actId="27636"/>
        <pc:sldMkLst>
          <pc:docMk/>
          <pc:sldMk cId="2444621288" sldId="265"/>
        </pc:sldMkLst>
        <pc:spChg chg="mod">
          <ac:chgData name="fujiwat0601 藤原隆弘" userId="e9715227e0e834e8" providerId="LiveId" clId="{0982936F-6849-4301-B7A4-63D7C015621A}" dt="2021-11-15T08:51:54.147" v="2981" actId="20577"/>
          <ac:spMkLst>
            <pc:docMk/>
            <pc:sldMk cId="2444621288" sldId="265"/>
            <ac:spMk id="2" creationId="{7C6354E8-BBB4-40A1-AF72-1744BACF7B3B}"/>
          </ac:spMkLst>
        </pc:spChg>
        <pc:spChg chg="mod">
          <ac:chgData name="fujiwat0601 藤原隆弘" userId="e9715227e0e834e8" providerId="LiveId" clId="{0982936F-6849-4301-B7A4-63D7C015621A}" dt="2021-11-15T09:08:55.827" v="3502" actId="27636"/>
          <ac:spMkLst>
            <pc:docMk/>
            <pc:sldMk cId="2444621288" sldId="265"/>
            <ac:spMk id="5" creationId="{83B5ADDD-898D-40EF-AAC0-DB31F3E76DE2}"/>
          </ac:spMkLst>
        </pc:spChg>
      </pc:sldChg>
      <pc:sldChg chg="modSp new mod">
        <pc:chgData name="fujiwat0601 藤原隆弘" userId="e9715227e0e834e8" providerId="LiveId" clId="{0982936F-6849-4301-B7A4-63D7C015621A}" dt="2021-11-15T09:08:55.833" v="3503" actId="27636"/>
        <pc:sldMkLst>
          <pc:docMk/>
          <pc:sldMk cId="3251599990" sldId="266"/>
        </pc:sldMkLst>
        <pc:spChg chg="mod">
          <ac:chgData name="fujiwat0601 藤原隆弘" userId="e9715227e0e834e8" providerId="LiveId" clId="{0982936F-6849-4301-B7A4-63D7C015621A}" dt="2021-11-15T08:56:50.169" v="3046" actId="20577"/>
          <ac:spMkLst>
            <pc:docMk/>
            <pc:sldMk cId="3251599990" sldId="266"/>
            <ac:spMk id="2" creationId="{FBECEC0B-609D-4105-AE00-905A2CFA5051}"/>
          </ac:spMkLst>
        </pc:spChg>
        <pc:spChg chg="mod">
          <ac:chgData name="fujiwat0601 藤原隆弘" userId="e9715227e0e834e8" providerId="LiveId" clId="{0982936F-6849-4301-B7A4-63D7C015621A}" dt="2021-11-15T09:06:15.863" v="3440" actId="20577"/>
          <ac:spMkLst>
            <pc:docMk/>
            <pc:sldMk cId="3251599990" sldId="266"/>
            <ac:spMk id="4" creationId="{1AEE984B-F4FF-483F-BADC-D97E47FE6607}"/>
          </ac:spMkLst>
        </pc:spChg>
        <pc:spChg chg="mod">
          <ac:chgData name="fujiwat0601 藤原隆弘" userId="e9715227e0e834e8" providerId="LiveId" clId="{0982936F-6849-4301-B7A4-63D7C015621A}" dt="2021-11-15T09:08:55.833" v="3503" actId="27636"/>
          <ac:spMkLst>
            <pc:docMk/>
            <pc:sldMk cId="3251599990" sldId="266"/>
            <ac:spMk id="5" creationId="{D7D729AB-0ED3-4B5C-98AD-6E25152C964B}"/>
          </ac:spMkLst>
        </pc:spChg>
      </pc:sldChg>
      <pc:sldChg chg="new del">
        <pc:chgData name="fujiwat0601 藤原隆弘" userId="e9715227e0e834e8" providerId="LiveId" clId="{0982936F-6849-4301-B7A4-63D7C015621A}" dt="2021-11-15T08:53:08.398" v="2989" actId="47"/>
        <pc:sldMkLst>
          <pc:docMk/>
          <pc:sldMk cId="3689980583" sldId="266"/>
        </pc:sldMkLst>
      </pc:sldChg>
      <pc:sldChg chg="addSp delSp modSp new mod modClrScheme chgLayout">
        <pc:chgData name="fujiwat0601 藤原隆弘" userId="e9715227e0e834e8" providerId="LiveId" clId="{0982936F-6849-4301-B7A4-63D7C015621A}" dt="2021-11-15T09:08:55.738" v="3501"/>
        <pc:sldMkLst>
          <pc:docMk/>
          <pc:sldMk cId="3649997825" sldId="267"/>
        </pc:sldMkLst>
        <pc:spChg chg="mod ord">
          <ac:chgData name="fujiwat0601 藤原隆弘" userId="e9715227e0e834e8" providerId="LiveId" clId="{0982936F-6849-4301-B7A4-63D7C015621A}" dt="2021-11-15T09:08:55.738" v="3501"/>
          <ac:spMkLst>
            <pc:docMk/>
            <pc:sldMk cId="3649997825" sldId="267"/>
            <ac:spMk id="2" creationId="{CB07C15A-8ABC-48DE-9816-C13F822DDF76}"/>
          </ac:spMkLst>
        </pc:spChg>
        <pc:spChg chg="del mod ord">
          <ac:chgData name="fujiwat0601 藤原隆弘" userId="e9715227e0e834e8" providerId="LiveId" clId="{0982936F-6849-4301-B7A4-63D7C015621A}" dt="2021-11-15T09:08:18.257" v="3495" actId="700"/>
          <ac:spMkLst>
            <pc:docMk/>
            <pc:sldMk cId="3649997825" sldId="267"/>
            <ac:spMk id="3" creationId="{8AD3603B-E2E9-442C-8010-AEE73F3A0041}"/>
          </ac:spMkLst>
        </pc:spChg>
        <pc:spChg chg="del">
          <ac:chgData name="fujiwat0601 藤原隆弘" userId="e9715227e0e834e8" providerId="LiveId" clId="{0982936F-6849-4301-B7A4-63D7C015621A}" dt="2021-11-15T09:08:18.257" v="3495" actId="700"/>
          <ac:spMkLst>
            <pc:docMk/>
            <pc:sldMk cId="3649997825" sldId="267"/>
            <ac:spMk id="4" creationId="{3761B04A-7B32-43FF-9ECA-BDC3DD79CD8F}"/>
          </ac:spMkLst>
        </pc:spChg>
        <pc:spChg chg="mod ord">
          <ac:chgData name="fujiwat0601 藤原隆弘" userId="e9715227e0e834e8" providerId="LiveId" clId="{0982936F-6849-4301-B7A4-63D7C015621A}" dt="2021-11-15T09:08:18.293" v="3496" actId="27636"/>
          <ac:spMkLst>
            <pc:docMk/>
            <pc:sldMk cId="3649997825" sldId="267"/>
            <ac:spMk id="5" creationId="{E68B7C2A-D3AB-475C-B0C2-B9A0524BFE14}"/>
          </ac:spMkLst>
        </pc:spChg>
        <pc:spChg chg="add mod ord">
          <ac:chgData name="fujiwat0601 藤原隆弘" userId="e9715227e0e834e8" providerId="LiveId" clId="{0982936F-6849-4301-B7A4-63D7C015621A}" dt="2021-11-15T09:08:18.257" v="3495" actId="700"/>
          <ac:spMkLst>
            <pc:docMk/>
            <pc:sldMk cId="3649997825" sldId="267"/>
            <ac:spMk id="6" creationId="{428ED8E5-8209-4D7B-B5D9-408DCD3265A7}"/>
          </ac:spMkLst>
        </pc:spChg>
      </pc:sldChg>
      <pc:sldChg chg="addSp delSp modSp new mod modClrScheme chgLayout">
        <pc:chgData name="fujiwat0601 藤原隆弘" userId="e9715227e0e834e8" providerId="LiveId" clId="{0982936F-6849-4301-B7A4-63D7C015621A}" dt="2021-11-15T09:11:13.660" v="3513" actId="27636"/>
        <pc:sldMkLst>
          <pc:docMk/>
          <pc:sldMk cId="2987285930" sldId="268"/>
        </pc:sldMkLst>
        <pc:spChg chg="del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2" creationId="{7430D27D-A47B-4669-A845-6539AA56A172}"/>
          </ac:spMkLst>
        </pc:spChg>
        <pc:spChg chg="del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3" creationId="{896D62C6-8B0D-4AD0-9D95-7DDEA39C6BE2}"/>
          </ac:spMkLst>
        </pc:spChg>
        <pc:spChg chg="mod ord">
          <ac:chgData name="fujiwat0601 藤原隆弘" userId="e9715227e0e834e8" providerId="LiveId" clId="{0982936F-6849-4301-B7A4-63D7C015621A}" dt="2021-11-15T09:11:13.660" v="3513" actId="27636"/>
          <ac:spMkLst>
            <pc:docMk/>
            <pc:sldMk cId="2987285930" sldId="268"/>
            <ac:spMk id="4" creationId="{2F876DC1-D1E1-44DE-BB63-31EE97881F38}"/>
          </ac:spMkLst>
        </pc:spChg>
        <pc:spChg chg="add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5" creationId="{34517C31-AB65-4087-8793-01A4340FE81D}"/>
          </ac:spMkLst>
        </pc:spChg>
        <pc:spChg chg="add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6" creationId="{2DD36999-6D44-474C-B3BF-B384763EF484}"/>
          </ac:spMkLst>
        </pc:spChg>
        <pc:spChg chg="add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7" creationId="{DB878B7E-5164-4187-B06E-D7C0D5CAD8A6}"/>
          </ac:spMkLst>
        </pc:spChg>
        <pc:spChg chg="add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8" creationId="{813FFE75-1799-4220-A0C3-2011C0F87268}"/>
          </ac:spMkLst>
        </pc:spChg>
        <pc:spChg chg="add mod ord">
          <ac:chgData name="fujiwat0601 藤原隆弘" userId="e9715227e0e834e8" providerId="LiveId" clId="{0982936F-6849-4301-B7A4-63D7C015621A}" dt="2021-11-15T09:11:13.608" v="3512" actId="700"/>
          <ac:spMkLst>
            <pc:docMk/>
            <pc:sldMk cId="2987285930" sldId="268"/>
            <ac:spMk id="9" creationId="{4CB9F2A0-3D53-45EB-8813-F9B1618C4287}"/>
          </ac:spMkLst>
        </pc:spChg>
      </pc:sldChg>
      <pc:sldChg chg="addSp delSp modSp new mod modClrScheme chgLayout">
        <pc:chgData name="fujiwat0601 藤原隆弘" userId="e9715227e0e834e8" providerId="LiveId" clId="{0982936F-6849-4301-B7A4-63D7C015621A}" dt="2021-11-15T09:12:06.626" v="3526" actId="20577"/>
        <pc:sldMkLst>
          <pc:docMk/>
          <pc:sldMk cId="1160926570" sldId="269"/>
        </pc:sldMkLst>
        <pc:spChg chg="del mod ord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2" creationId="{CD83F879-F4CE-4DB0-9DE3-9E0ADD542DB0}"/>
          </ac:spMkLst>
        </pc:spChg>
        <pc:spChg chg="del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3" creationId="{E0A70A10-A5BD-43FC-8127-00497A231BD1}"/>
          </ac:spMkLst>
        </pc:spChg>
        <pc:spChg chg="del mod ord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4" creationId="{71C731F3-4DEF-4ED0-A517-BD07927222E3}"/>
          </ac:spMkLst>
        </pc:spChg>
        <pc:spChg chg="del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5" creationId="{D6214CCA-79C7-4515-905A-580EEFE16B8B}"/>
          </ac:spMkLst>
        </pc:spChg>
        <pc:spChg chg="del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6" creationId="{6EE94A01-CB60-49E9-8180-432B872ECDDC}"/>
          </ac:spMkLst>
        </pc:spChg>
        <pc:spChg chg="mod ord">
          <ac:chgData name="fujiwat0601 藤原隆弘" userId="e9715227e0e834e8" providerId="LiveId" clId="{0982936F-6849-4301-B7A4-63D7C015621A}" dt="2021-11-15T09:12:02.481" v="3516" actId="27636"/>
          <ac:spMkLst>
            <pc:docMk/>
            <pc:sldMk cId="1160926570" sldId="269"/>
            <ac:spMk id="7" creationId="{05D937DA-9785-43C9-A8BA-CC0EFE10C8B1}"/>
          </ac:spMkLst>
        </pc:spChg>
        <pc:spChg chg="add mod ord">
          <ac:chgData name="fujiwat0601 藤原隆弘" userId="e9715227e0e834e8" providerId="LiveId" clId="{0982936F-6849-4301-B7A4-63D7C015621A}" dt="2021-11-15T09:12:06.626" v="3526" actId="20577"/>
          <ac:spMkLst>
            <pc:docMk/>
            <pc:sldMk cId="1160926570" sldId="269"/>
            <ac:spMk id="8" creationId="{10B1A864-3A37-415B-8D6F-59A22DF1F0C9}"/>
          </ac:spMkLst>
        </pc:spChg>
        <pc:spChg chg="add mod ord">
          <ac:chgData name="fujiwat0601 藤原隆弘" userId="e9715227e0e834e8" providerId="LiveId" clId="{0982936F-6849-4301-B7A4-63D7C015621A}" dt="2021-11-15T09:12:02.451" v="3515" actId="700"/>
          <ac:spMkLst>
            <pc:docMk/>
            <pc:sldMk cId="1160926570" sldId="269"/>
            <ac:spMk id="9" creationId="{1342D259-D5E9-4DAA-AE3B-D3A95486045C}"/>
          </ac:spMkLst>
        </pc:spChg>
      </pc:sldChg>
      <pc:sldChg chg="addSp delSp modSp new mod setBg modClrScheme chgLayout">
        <pc:chgData name="fujiwat0601 藤原隆弘" userId="e9715227e0e834e8" providerId="LiveId" clId="{0982936F-6849-4301-B7A4-63D7C015621A}" dt="2021-11-15T09:22:26.790" v="3561"/>
        <pc:sldMkLst>
          <pc:docMk/>
          <pc:sldMk cId="1333511359" sldId="270"/>
        </pc:sldMkLst>
        <pc:spChg chg="del mod ord">
          <ac:chgData name="fujiwat0601 藤原隆弘" userId="e9715227e0e834e8" providerId="LiveId" clId="{0982936F-6849-4301-B7A4-63D7C015621A}" dt="2021-11-15T09:12:30.863" v="3528" actId="700"/>
          <ac:spMkLst>
            <pc:docMk/>
            <pc:sldMk cId="1333511359" sldId="270"/>
            <ac:spMk id="2" creationId="{F7CB32FC-87B5-4785-88C1-2EF123A47808}"/>
          </ac:spMkLst>
        </pc:spChg>
        <pc:spChg chg="del mod ord">
          <ac:chgData name="fujiwat0601 藤原隆弘" userId="e9715227e0e834e8" providerId="LiveId" clId="{0982936F-6849-4301-B7A4-63D7C015621A}" dt="2021-11-15T09:12:30.863" v="3528" actId="700"/>
          <ac:spMkLst>
            <pc:docMk/>
            <pc:sldMk cId="1333511359" sldId="270"/>
            <ac:spMk id="3" creationId="{BDFAA0DA-D26F-42AA-9C3E-F58AD13068C6}"/>
          </ac:spMkLst>
        </pc:spChg>
        <pc:spChg chg="mod ord">
          <ac:chgData name="fujiwat0601 藤原隆弘" userId="e9715227e0e834e8" providerId="LiveId" clId="{0982936F-6849-4301-B7A4-63D7C015621A}" dt="2021-11-15T09:13:53.977" v="3560" actId="1076"/>
          <ac:spMkLst>
            <pc:docMk/>
            <pc:sldMk cId="1333511359" sldId="270"/>
            <ac:spMk id="4" creationId="{F9BCE7D3-C4A0-4BC0-AD0E-E0795CFD2222}"/>
          </ac:spMkLst>
        </pc:spChg>
        <pc:spChg chg="add mod ord">
          <ac:chgData name="fujiwat0601 藤原隆弘" userId="e9715227e0e834e8" providerId="LiveId" clId="{0982936F-6849-4301-B7A4-63D7C015621A}" dt="2021-11-15T09:13:30.417" v="3559"/>
          <ac:spMkLst>
            <pc:docMk/>
            <pc:sldMk cId="1333511359" sldId="270"/>
            <ac:spMk id="5" creationId="{DFB23BBE-D904-4CC7-A41A-177F570F0579}"/>
          </ac:spMkLst>
        </pc:spChg>
        <pc:spChg chg="add mod ord">
          <ac:chgData name="fujiwat0601 藤原隆弘" userId="e9715227e0e834e8" providerId="LiveId" clId="{0982936F-6849-4301-B7A4-63D7C015621A}" dt="2021-11-15T09:13:01.472" v="3558" actId="26606"/>
          <ac:spMkLst>
            <pc:docMk/>
            <pc:sldMk cId="1333511359" sldId="270"/>
            <ac:spMk id="6" creationId="{D7E5265D-388F-4D34-956F-9F5074C3AA96}"/>
          </ac:spMkLst>
        </pc:spChg>
        <pc:spChg chg="add">
          <ac:chgData name="fujiwat0601 藤原隆弘" userId="e9715227e0e834e8" providerId="LiveId" clId="{0982936F-6849-4301-B7A4-63D7C015621A}" dt="2021-11-15T09:13:01.472" v="3558" actId="26606"/>
          <ac:spMkLst>
            <pc:docMk/>
            <pc:sldMk cId="1333511359" sldId="270"/>
            <ac:spMk id="11" creationId="{12839A1C-34CB-4C3C-8531-CA67525FDE9E}"/>
          </ac:spMkLst>
        </pc:spChg>
        <pc:spChg chg="add">
          <ac:chgData name="fujiwat0601 藤原隆弘" userId="e9715227e0e834e8" providerId="LiveId" clId="{0982936F-6849-4301-B7A4-63D7C015621A}" dt="2021-11-15T09:13:01.472" v="3558" actId="26606"/>
          <ac:spMkLst>
            <pc:docMk/>
            <pc:sldMk cId="1333511359" sldId="270"/>
            <ac:spMk id="13" creationId="{FAC94EAF-F7F7-4727-AE69-A7036B4A5122}"/>
          </ac:spMkLst>
        </pc:spChg>
      </pc:sldChg>
      <pc:sldMasterChg chg="modSp mod setBg modSldLayout">
        <pc:chgData name="fujiwat0601 藤原隆弘" userId="e9715227e0e834e8" providerId="LiveId" clId="{0982936F-6849-4301-B7A4-63D7C015621A}" dt="2021-11-14T19:13:45.219" v="1009" actId="14100"/>
        <pc:sldMasterMkLst>
          <pc:docMk/>
          <pc:sldMasterMk cId="2420271396" sldId="2147483777"/>
        </pc:sldMasterMkLst>
        <pc:spChg chg="mod">
          <ac:chgData name="fujiwat0601 藤原隆弘" userId="e9715227e0e834e8" providerId="LiveId" clId="{0982936F-6849-4301-B7A4-63D7C015621A}" dt="2021-11-14T19:13:00.748" v="1003" actId="14100"/>
          <ac:spMkLst>
            <pc:docMk/>
            <pc:sldMasterMk cId="2420271396" sldId="2147483777"/>
            <ac:spMk id="2" creationId="{00000000-0000-0000-0000-000000000000}"/>
          </ac:spMkLst>
        </pc:spChg>
        <pc:spChg chg="mod">
          <ac:chgData name="fujiwat0601 藤原隆弘" userId="e9715227e0e834e8" providerId="LiveId" clId="{0982936F-6849-4301-B7A4-63D7C015621A}" dt="2021-11-14T19:12:55.884" v="1002" actId="14100"/>
          <ac:spMkLst>
            <pc:docMk/>
            <pc:sldMasterMk cId="2420271396" sldId="2147483777"/>
            <ac:spMk id="3" creationId="{00000000-0000-0000-0000-000000000000}"/>
          </ac:spMkLst>
        </pc:spChg>
        <pc:spChg chg="mod">
          <ac:chgData name="fujiwat0601 藤原隆弘" userId="e9715227e0e834e8" providerId="LiveId" clId="{0982936F-6849-4301-B7A4-63D7C015621A}" dt="2021-11-14T18:58:57.414" v="893" actId="207"/>
          <ac:spMkLst>
            <pc:docMk/>
            <pc:sldMasterMk cId="2420271396" sldId="2147483777"/>
            <ac:spMk id="4" creationId="{00000000-0000-0000-0000-000000000000}"/>
          </ac:spMkLst>
        </pc:spChg>
        <pc:spChg chg="mod">
          <ac:chgData name="fujiwat0601 藤原隆弘" userId="e9715227e0e834e8" providerId="LiveId" clId="{0982936F-6849-4301-B7A4-63D7C015621A}" dt="2021-11-14T18:58:57.414" v="893" actId="207"/>
          <ac:spMkLst>
            <pc:docMk/>
            <pc:sldMasterMk cId="2420271396" sldId="2147483777"/>
            <ac:spMk id="5" creationId="{00000000-0000-0000-0000-000000000000}"/>
          </ac:spMkLst>
        </pc:spChg>
        <pc:spChg chg="mod">
          <ac:chgData name="fujiwat0601 藤原隆弘" userId="e9715227e0e834e8" providerId="LiveId" clId="{0982936F-6849-4301-B7A4-63D7C015621A}" dt="2021-11-14T18:58:45.551" v="892" actId="113"/>
          <ac:spMkLst>
            <pc:docMk/>
            <pc:sldMasterMk cId="2420271396" sldId="2147483777"/>
            <ac:spMk id="6" creationId="{00000000-0000-0000-0000-000000000000}"/>
          </ac:spMkLst>
        </pc:spChg>
        <pc:sldLayoutChg chg="modSp mod">
          <pc:chgData name="fujiwat0601 藤原隆弘" userId="e9715227e0e834e8" providerId="LiveId" clId="{0982936F-6849-4301-B7A4-63D7C015621A}" dt="2021-11-14T19:04:27.878" v="942" actId="14100"/>
          <pc:sldLayoutMkLst>
            <pc:docMk/>
            <pc:sldMasterMk cId="2420271396" sldId="2147483777"/>
            <pc:sldLayoutMk cId="2838806821" sldId="2147483778"/>
          </pc:sldLayoutMkLst>
          <pc:spChg chg="mod">
            <ac:chgData name="fujiwat0601 藤原隆弘" userId="e9715227e0e834e8" providerId="LiveId" clId="{0982936F-6849-4301-B7A4-63D7C015621A}" dt="2021-11-14T19:04:27.878" v="942" actId="14100"/>
            <ac:spMkLst>
              <pc:docMk/>
              <pc:sldMasterMk cId="2420271396" sldId="2147483777"/>
              <pc:sldLayoutMk cId="2838806821" sldId="2147483778"/>
              <ac:spMk id="3" creationId="{00000000-0000-0000-0000-000000000000}"/>
            </ac:spMkLst>
          </pc:spChg>
        </pc:sldLayoutChg>
        <pc:sldLayoutChg chg="addSp delSp modSp mod">
          <pc:chgData name="fujiwat0601 藤原隆弘" userId="e9715227e0e834e8" providerId="LiveId" clId="{0982936F-6849-4301-B7A4-63D7C015621A}" dt="2021-11-14T19:13:11.259" v="1004" actId="14100"/>
          <pc:sldLayoutMkLst>
            <pc:docMk/>
            <pc:sldMasterMk cId="2420271396" sldId="2147483777"/>
            <pc:sldLayoutMk cId="2527714913" sldId="2147483779"/>
          </pc:sldLayoutMkLst>
          <pc:spChg chg="mod">
            <ac:chgData name="fujiwat0601 藤原隆弘" userId="e9715227e0e834e8" providerId="LiveId" clId="{0982936F-6849-4301-B7A4-63D7C015621A}" dt="2021-11-14T19:13:11.259" v="1004" actId="14100"/>
            <ac:spMkLst>
              <pc:docMk/>
              <pc:sldMasterMk cId="2420271396" sldId="2147483777"/>
              <pc:sldLayoutMk cId="2527714913" sldId="2147483779"/>
              <ac:spMk id="2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13:11.259" v="1004" actId="14100"/>
            <ac:spMkLst>
              <pc:docMk/>
              <pc:sldMasterMk cId="2420271396" sldId="2147483777"/>
              <pc:sldLayoutMk cId="2527714913" sldId="2147483779"/>
              <ac:spMk id="3" creationId="{00000000-0000-0000-0000-000000000000}"/>
            </ac:spMkLst>
          </pc:spChg>
          <pc:spChg chg="add del mod">
            <ac:chgData name="fujiwat0601 藤原隆弘" userId="e9715227e0e834e8" providerId="LiveId" clId="{0982936F-6849-4301-B7A4-63D7C015621A}" dt="2021-11-14T18:52:14.243" v="843" actId="478"/>
            <ac:spMkLst>
              <pc:docMk/>
              <pc:sldMasterMk cId="2420271396" sldId="2147483777"/>
              <pc:sldLayoutMk cId="2527714913" sldId="2147483779"/>
              <ac:spMk id="8" creationId="{84E48284-BD19-4B72-869C-846A419F0598}"/>
            </ac:spMkLst>
          </pc:spChg>
          <pc:spChg chg="add del mod">
            <ac:chgData name="fujiwat0601 藤原隆弘" userId="e9715227e0e834e8" providerId="LiveId" clId="{0982936F-6849-4301-B7A4-63D7C015621A}" dt="2021-11-14T18:53:11.879" v="849"/>
            <ac:spMkLst>
              <pc:docMk/>
              <pc:sldMasterMk cId="2420271396" sldId="2147483777"/>
              <pc:sldLayoutMk cId="2527714913" sldId="2147483779"/>
              <ac:spMk id="9" creationId="{447D6E42-F4E5-404C-8E5A-5E2C6A683074}"/>
            </ac:spMkLst>
          </pc:spChg>
          <pc:spChg chg="add del mod">
            <ac:chgData name="fujiwat0601 藤原隆弘" userId="e9715227e0e834e8" providerId="LiveId" clId="{0982936F-6849-4301-B7A4-63D7C015621A}" dt="2021-11-14T18:53:23.151" v="852"/>
            <ac:spMkLst>
              <pc:docMk/>
              <pc:sldMasterMk cId="2420271396" sldId="2147483777"/>
              <pc:sldLayoutMk cId="2527714913" sldId="2147483779"/>
              <ac:spMk id="10" creationId="{F6327BD1-2972-4286-8F11-FECC35D9E0E9}"/>
            </ac:spMkLst>
          </pc:spChg>
          <pc:spChg chg="mod">
            <ac:chgData name="fujiwat0601 藤原隆弘" userId="e9715227e0e834e8" providerId="LiveId" clId="{0982936F-6849-4301-B7A4-63D7C015621A}" dt="2021-11-14T18:52:29.189" v="846" actId="14100"/>
            <ac:spMkLst>
              <pc:docMk/>
              <pc:sldMasterMk cId="2420271396" sldId="2147483777"/>
              <pc:sldLayoutMk cId="2527714913" sldId="2147483779"/>
              <ac:spMk id="11" creationId="{00000000-0000-0000-0000-000000000000}"/>
            </ac:spMkLst>
          </pc:spChg>
          <pc:spChg chg="add del mod">
            <ac:chgData name="fujiwat0601 藤原隆弘" userId="e9715227e0e834e8" providerId="LiveId" clId="{0982936F-6849-4301-B7A4-63D7C015621A}" dt="2021-11-14T18:53:35.654" v="855"/>
            <ac:spMkLst>
              <pc:docMk/>
              <pc:sldMasterMk cId="2420271396" sldId="2147483777"/>
              <pc:sldLayoutMk cId="2527714913" sldId="2147483779"/>
              <ac:spMk id="12" creationId="{AF560252-2CAC-4BDE-8BF2-86E76B9B9D61}"/>
            </ac:spMkLst>
          </pc:spChg>
          <pc:spChg chg="add del mod">
            <ac:chgData name="fujiwat0601 藤原隆弘" userId="e9715227e0e834e8" providerId="LiveId" clId="{0982936F-6849-4301-B7A4-63D7C015621A}" dt="2021-11-14T18:53:51.536" v="859"/>
            <ac:spMkLst>
              <pc:docMk/>
              <pc:sldMasterMk cId="2420271396" sldId="2147483777"/>
              <pc:sldLayoutMk cId="2527714913" sldId="2147483779"/>
              <ac:spMk id="13" creationId="{1BE0D321-E8EF-43B5-9116-7F7F1715E374}"/>
            </ac:spMkLst>
          </pc:spChg>
        </pc:sldLayoutChg>
        <pc:sldLayoutChg chg="modSp mod">
          <pc:chgData name="fujiwat0601 藤原隆弘" userId="e9715227e0e834e8" providerId="LiveId" clId="{0982936F-6849-4301-B7A4-63D7C015621A}" dt="2021-11-14T19:13:31.259" v="1007" actId="14100"/>
          <pc:sldLayoutMkLst>
            <pc:docMk/>
            <pc:sldMasterMk cId="2420271396" sldId="2147483777"/>
            <pc:sldLayoutMk cId="69437214" sldId="2147483781"/>
          </pc:sldLayoutMkLst>
          <pc:spChg chg="mod">
            <ac:chgData name="fujiwat0601 藤原隆弘" userId="e9715227e0e834e8" providerId="LiveId" clId="{0982936F-6849-4301-B7A4-63D7C015621A}" dt="2021-11-14T19:13:26.212" v="1006" actId="14100"/>
            <ac:spMkLst>
              <pc:docMk/>
              <pc:sldMasterMk cId="2420271396" sldId="2147483777"/>
              <pc:sldLayoutMk cId="69437214" sldId="2147483781"/>
              <ac:spMk id="3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13:31.259" v="1007" actId="14100"/>
            <ac:spMkLst>
              <pc:docMk/>
              <pc:sldMasterMk cId="2420271396" sldId="2147483777"/>
              <pc:sldLayoutMk cId="69437214" sldId="2147483781"/>
              <ac:spMk id="4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8:59:36.876" v="896" actId="14100"/>
            <ac:spMkLst>
              <pc:docMk/>
              <pc:sldMasterMk cId="2420271396" sldId="2147483777"/>
              <pc:sldLayoutMk cId="69437214" sldId="2147483781"/>
              <ac:spMk id="8" creationId="{00000000-0000-0000-0000-000000000000}"/>
            </ac:spMkLst>
          </pc:spChg>
        </pc:sldLayoutChg>
        <pc:sldLayoutChg chg="addSp modSp mod">
          <pc:chgData name="fujiwat0601 藤原隆弘" userId="e9715227e0e834e8" providerId="LiveId" clId="{0982936F-6849-4301-B7A4-63D7C015621A}" dt="2021-11-14T19:13:45.219" v="1009" actId="14100"/>
          <pc:sldLayoutMkLst>
            <pc:docMk/>
            <pc:sldMasterMk cId="2420271396" sldId="2147483777"/>
            <pc:sldLayoutMk cId="626571612" sldId="2147483782"/>
          </pc:sldLayoutMkLst>
          <pc:spChg chg="mod">
            <ac:chgData name="fujiwat0601 藤原隆弘" userId="e9715227e0e834e8" providerId="LiveId" clId="{0982936F-6849-4301-B7A4-63D7C015621A}" dt="2021-11-14T19:13:38.955" v="1008" actId="14100"/>
            <ac:spMkLst>
              <pc:docMk/>
              <pc:sldMasterMk cId="2420271396" sldId="2147483777"/>
              <pc:sldLayoutMk cId="626571612" sldId="2147483782"/>
              <ac:spMk id="3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13:38.955" v="1008" actId="14100"/>
            <ac:spMkLst>
              <pc:docMk/>
              <pc:sldMasterMk cId="2420271396" sldId="2147483777"/>
              <pc:sldLayoutMk cId="626571612" sldId="2147483782"/>
              <ac:spMk id="4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13:45.219" v="1009" actId="14100"/>
            <ac:spMkLst>
              <pc:docMk/>
              <pc:sldMasterMk cId="2420271396" sldId="2147483777"/>
              <pc:sldLayoutMk cId="626571612" sldId="2147483782"/>
              <ac:spMk id="5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13:45.219" v="1009" actId="14100"/>
            <ac:spMkLst>
              <pc:docMk/>
              <pc:sldMasterMk cId="2420271396" sldId="2147483777"/>
              <pc:sldLayoutMk cId="626571612" sldId="2147483782"/>
              <ac:spMk id="6" creationId="{00000000-0000-0000-0000-000000000000}"/>
            </ac:spMkLst>
          </pc:spChg>
          <pc:spChg chg="mod">
            <ac:chgData name="fujiwat0601 藤原隆弘" userId="e9715227e0e834e8" providerId="LiveId" clId="{0982936F-6849-4301-B7A4-63D7C015621A}" dt="2021-11-14T19:00:22.995" v="900" actId="14100"/>
            <ac:spMkLst>
              <pc:docMk/>
              <pc:sldMasterMk cId="2420271396" sldId="2147483777"/>
              <pc:sldLayoutMk cId="626571612" sldId="2147483782"/>
              <ac:spMk id="10" creationId="{00000000-0000-0000-0000-000000000000}"/>
            </ac:spMkLst>
          </pc:spChg>
          <pc:spChg chg="add mod">
            <ac:chgData name="fujiwat0601 藤原隆弘" userId="e9715227e0e834e8" providerId="LiveId" clId="{0982936F-6849-4301-B7A4-63D7C015621A}" dt="2021-11-14T19:01:38.811" v="919" actId="1076"/>
            <ac:spMkLst>
              <pc:docMk/>
              <pc:sldMasterMk cId="2420271396" sldId="2147483777"/>
              <pc:sldLayoutMk cId="626571612" sldId="2147483782"/>
              <ac:spMk id="11" creationId="{941811E7-A1E2-4592-9D3C-035F35C4ACD5}"/>
            </ac:spMkLst>
          </pc:spChg>
          <pc:spChg chg="add mod">
            <ac:chgData name="fujiwat0601 藤原隆弘" userId="e9715227e0e834e8" providerId="LiveId" clId="{0982936F-6849-4301-B7A4-63D7C015621A}" dt="2021-11-14T19:01:38.811" v="919" actId="1076"/>
            <ac:spMkLst>
              <pc:docMk/>
              <pc:sldMasterMk cId="2420271396" sldId="2147483777"/>
              <pc:sldLayoutMk cId="626571612" sldId="2147483782"/>
              <ac:spMk id="12" creationId="{FBB773C6-3866-471C-A39D-862F5549CEAC}"/>
            </ac:spMkLst>
          </pc:spChg>
        </pc:sldLayoutChg>
        <pc:sldLayoutChg chg="modSp mod">
          <pc:chgData name="fujiwat0601 藤原隆弘" userId="e9715227e0e834e8" providerId="LiveId" clId="{0982936F-6849-4301-B7A4-63D7C015621A}" dt="2021-11-14T19:06:06.323" v="948" actId="14100"/>
          <pc:sldLayoutMkLst>
            <pc:docMk/>
            <pc:sldMasterMk cId="2420271396" sldId="2147483777"/>
            <pc:sldLayoutMk cId="3127168894" sldId="2147483783"/>
          </pc:sldLayoutMkLst>
          <pc:spChg chg="mod">
            <ac:chgData name="fujiwat0601 藤原隆弘" userId="e9715227e0e834e8" providerId="LiveId" clId="{0982936F-6849-4301-B7A4-63D7C015621A}" dt="2021-11-14T19:06:06.323" v="948" actId="14100"/>
            <ac:spMkLst>
              <pc:docMk/>
              <pc:sldMasterMk cId="2420271396" sldId="2147483777"/>
              <pc:sldLayoutMk cId="3127168894" sldId="2147483783"/>
              <ac:spMk id="6" creationId="{00000000-0000-0000-0000-000000000000}"/>
            </ac:spMkLst>
          </pc:spChg>
        </pc:sldLayoutChg>
      </pc:sldMasterChg>
    </pc:docChg>
  </pc:docChgLst>
  <pc:docChgLst>
    <pc:chgData name="fujiwat0601 藤原隆弘" userId="e9715227e0e834e8" providerId="LiveId" clId="{149866F1-1D44-4EE5-B607-80337327D271}"/>
    <pc:docChg chg="undo redo custSel addSld delSld modSld sldOrd">
      <pc:chgData name="fujiwat0601 藤原隆弘" userId="e9715227e0e834e8" providerId="LiveId" clId="{149866F1-1D44-4EE5-B607-80337327D271}" dt="2021-12-07T08:32:43.527" v="8723" actId="20577"/>
      <pc:docMkLst>
        <pc:docMk/>
      </pc:docMkLst>
      <pc:sldChg chg="addSp modSp mod">
        <pc:chgData name="fujiwat0601 藤原隆弘" userId="e9715227e0e834e8" providerId="LiveId" clId="{149866F1-1D44-4EE5-B607-80337327D271}" dt="2021-11-29T15:49:40.066" v="8439" actId="1076"/>
        <pc:sldMkLst>
          <pc:docMk/>
          <pc:sldMk cId="1691277330" sldId="256"/>
        </pc:sldMkLst>
        <pc:spChg chg="mod">
          <ac:chgData name="fujiwat0601 藤原隆弘" userId="e9715227e0e834e8" providerId="LiveId" clId="{149866F1-1D44-4EE5-B607-80337327D271}" dt="2021-11-29T15:31:13.220" v="7998" actId="20577"/>
          <ac:spMkLst>
            <pc:docMk/>
            <pc:sldMk cId="1691277330" sldId="256"/>
            <ac:spMk id="2" creationId="{8A05BF85-E3E8-4237-882B-3B989851669E}"/>
          </ac:spMkLst>
        </pc:spChg>
        <pc:spChg chg="add mod">
          <ac:chgData name="fujiwat0601 藤原隆弘" userId="e9715227e0e834e8" providerId="LiveId" clId="{149866F1-1D44-4EE5-B607-80337327D271}" dt="2021-11-29T15:49:40.066" v="8439" actId="1076"/>
          <ac:spMkLst>
            <pc:docMk/>
            <pc:sldMk cId="1691277330" sldId="256"/>
            <ac:spMk id="3" creationId="{1D390751-4537-408A-BBB1-194E8FB77FF1}"/>
          </ac:spMkLst>
        </pc:spChg>
        <pc:spChg chg="mod">
          <ac:chgData name="fujiwat0601 藤原隆弘" userId="e9715227e0e834e8" providerId="LiveId" clId="{149866F1-1D44-4EE5-B607-80337327D271}" dt="2021-11-29T15:37:55.812" v="8184" actId="20577"/>
          <ac:spMkLst>
            <pc:docMk/>
            <pc:sldMk cId="1691277330" sldId="256"/>
            <ac:spMk id="4" creationId="{CD79A254-685B-4D00-847C-CCD56672B3A6}"/>
          </ac:spMkLst>
        </pc:spChg>
      </pc:sldChg>
      <pc:sldChg chg="delSp modSp mod modClrScheme chgLayout">
        <pc:chgData name="fujiwat0601 藤原隆弘" userId="e9715227e0e834e8" providerId="LiveId" clId="{149866F1-1D44-4EE5-B607-80337327D271}" dt="2021-11-29T15:39:44.124" v="8219" actId="6549"/>
        <pc:sldMkLst>
          <pc:docMk/>
          <pc:sldMk cId="3419012112" sldId="257"/>
        </pc:sldMkLst>
        <pc:spChg chg="mod ord">
          <ac:chgData name="fujiwat0601 藤原隆弘" userId="e9715227e0e834e8" providerId="LiveId" clId="{149866F1-1D44-4EE5-B607-80337327D271}" dt="2021-11-23T20:38:09.020" v="3124" actId="700"/>
          <ac:spMkLst>
            <pc:docMk/>
            <pc:sldMk cId="3419012112" sldId="257"/>
            <ac:spMk id="2" creationId="{4AB5CEA7-7F98-40CF-BA1A-6FE52BEEAAC5}"/>
          </ac:spMkLst>
        </pc:spChg>
        <pc:spChg chg="mod ord">
          <ac:chgData name="fujiwat0601 藤原隆弘" userId="e9715227e0e834e8" providerId="LiveId" clId="{149866F1-1D44-4EE5-B607-80337327D271}" dt="2021-11-23T20:38:09.020" v="3124" actId="700"/>
          <ac:spMkLst>
            <pc:docMk/>
            <pc:sldMk cId="3419012112" sldId="257"/>
            <ac:spMk id="4" creationId="{CC9D5E95-D575-4125-AB5D-C13BD1926EFA}"/>
          </ac:spMkLst>
        </pc:spChg>
        <pc:spChg chg="mod ord">
          <ac:chgData name="fujiwat0601 藤原隆弘" userId="e9715227e0e834e8" providerId="LiveId" clId="{149866F1-1D44-4EE5-B607-80337327D271}" dt="2021-11-29T15:39:44.124" v="8219" actId="6549"/>
          <ac:spMkLst>
            <pc:docMk/>
            <pc:sldMk cId="3419012112" sldId="257"/>
            <ac:spMk id="5" creationId="{35907809-DF30-433E-9FF1-C43E2368C306}"/>
          </ac:spMkLst>
        </pc:spChg>
        <pc:spChg chg="del mod">
          <ac:chgData name="fujiwat0601 藤原隆弘" userId="e9715227e0e834e8" providerId="LiveId" clId="{149866F1-1D44-4EE5-B607-80337327D271}" dt="2021-11-23T20:38:09.020" v="3124" actId="700"/>
          <ac:spMkLst>
            <pc:docMk/>
            <pc:sldMk cId="3419012112" sldId="257"/>
            <ac:spMk id="6" creationId="{7D1436BE-9189-406A-9631-A967AAF3B81C}"/>
          </ac:spMkLst>
        </pc:spChg>
      </pc:sldChg>
      <pc:sldChg chg="del">
        <pc:chgData name="fujiwat0601 藤原隆弘" userId="e9715227e0e834e8" providerId="LiveId" clId="{149866F1-1D44-4EE5-B607-80337327D271}" dt="2021-11-23T16:15:21.362" v="276" actId="47"/>
        <pc:sldMkLst>
          <pc:docMk/>
          <pc:sldMk cId="2331431801" sldId="260"/>
        </pc:sldMkLst>
      </pc:sldChg>
      <pc:sldChg chg="del">
        <pc:chgData name="fujiwat0601 藤原隆弘" userId="e9715227e0e834e8" providerId="LiveId" clId="{149866F1-1D44-4EE5-B607-80337327D271}" dt="2021-11-23T16:15:21.362" v="276" actId="47"/>
        <pc:sldMkLst>
          <pc:docMk/>
          <pc:sldMk cId="2237681159" sldId="261"/>
        </pc:sldMkLst>
      </pc:sldChg>
      <pc:sldChg chg="del">
        <pc:chgData name="fujiwat0601 藤原隆弘" userId="e9715227e0e834e8" providerId="LiveId" clId="{149866F1-1D44-4EE5-B607-80337327D271}" dt="2021-11-23T16:15:21.362" v="276" actId="47"/>
        <pc:sldMkLst>
          <pc:docMk/>
          <pc:sldMk cId="3336903725" sldId="262"/>
        </pc:sldMkLst>
      </pc:sldChg>
      <pc:sldChg chg="del">
        <pc:chgData name="fujiwat0601 藤原隆弘" userId="e9715227e0e834e8" providerId="LiveId" clId="{149866F1-1D44-4EE5-B607-80337327D271}" dt="2021-11-23T16:15:21.362" v="276" actId="47"/>
        <pc:sldMkLst>
          <pc:docMk/>
          <pc:sldMk cId="3688924424" sldId="263"/>
        </pc:sldMkLst>
      </pc:sldChg>
      <pc:sldChg chg="del">
        <pc:chgData name="fujiwat0601 藤原隆弘" userId="e9715227e0e834e8" providerId="LiveId" clId="{149866F1-1D44-4EE5-B607-80337327D271}" dt="2021-11-23T20:42:10.942" v="3192" actId="47"/>
        <pc:sldMkLst>
          <pc:docMk/>
          <pc:sldMk cId="1251296050" sldId="264"/>
        </pc:sldMkLst>
      </pc:sldChg>
      <pc:sldChg chg="del">
        <pc:chgData name="fujiwat0601 藤原隆弘" userId="e9715227e0e834e8" providerId="LiveId" clId="{149866F1-1D44-4EE5-B607-80337327D271}" dt="2021-11-23T16:15:26.318" v="277" actId="47"/>
        <pc:sldMkLst>
          <pc:docMk/>
          <pc:sldMk cId="2444621288" sldId="265"/>
        </pc:sldMkLst>
      </pc:sldChg>
      <pc:sldChg chg="del">
        <pc:chgData name="fujiwat0601 藤原隆弘" userId="e9715227e0e834e8" providerId="LiveId" clId="{149866F1-1D44-4EE5-B607-80337327D271}" dt="2021-11-23T20:42:19.240" v="3193" actId="47"/>
        <pc:sldMkLst>
          <pc:docMk/>
          <pc:sldMk cId="3251599990" sldId="266"/>
        </pc:sldMkLst>
      </pc:sldChg>
      <pc:sldChg chg="addSp modSp mod">
        <pc:chgData name="fujiwat0601 藤原隆弘" userId="e9715227e0e834e8" providerId="LiveId" clId="{149866F1-1D44-4EE5-B607-80337327D271}" dt="2021-11-29T15:14:34.052" v="7532" actId="20577"/>
        <pc:sldMkLst>
          <pc:docMk/>
          <pc:sldMk cId="3649997825" sldId="267"/>
        </pc:sldMkLst>
        <pc:spChg chg="mod">
          <ac:chgData name="fujiwat0601 藤原隆弘" userId="e9715227e0e834e8" providerId="LiveId" clId="{149866F1-1D44-4EE5-B607-80337327D271}" dt="2021-11-24T08:20:17.721" v="5101" actId="20577"/>
          <ac:spMkLst>
            <pc:docMk/>
            <pc:sldMk cId="3649997825" sldId="267"/>
            <ac:spMk id="2" creationId="{CB07C15A-8ABC-48DE-9816-C13F822DDF76}"/>
          </ac:spMkLst>
        </pc:spChg>
        <pc:spChg chg="add mod">
          <ac:chgData name="fujiwat0601 藤原隆弘" userId="e9715227e0e834e8" providerId="LiveId" clId="{149866F1-1D44-4EE5-B607-80337327D271}" dt="2021-11-24T08:58:50.742" v="5500" actId="403"/>
          <ac:spMkLst>
            <pc:docMk/>
            <pc:sldMk cId="3649997825" sldId="267"/>
            <ac:spMk id="3" creationId="{54A5316F-A6D2-4A80-B0F5-C83F37053C0E}"/>
          </ac:spMkLst>
        </pc:spChg>
        <pc:spChg chg="mod">
          <ac:chgData name="fujiwat0601 藤原隆弘" userId="e9715227e0e834e8" providerId="LiveId" clId="{149866F1-1D44-4EE5-B607-80337327D271}" dt="2021-11-29T15:14:34.052" v="7532" actId="20577"/>
          <ac:spMkLst>
            <pc:docMk/>
            <pc:sldMk cId="3649997825" sldId="267"/>
            <ac:spMk id="6" creationId="{428ED8E5-8209-4D7B-B5D9-408DCD3265A7}"/>
          </ac:spMkLst>
        </pc:spChg>
      </pc:sldChg>
      <pc:sldChg chg="addSp delSp modSp del mod modClrScheme chgLayout">
        <pc:chgData name="fujiwat0601 藤原隆弘" userId="e9715227e0e834e8" providerId="LiveId" clId="{149866F1-1D44-4EE5-B607-80337327D271}" dt="2021-11-29T14:41:51.655" v="6712" actId="47"/>
        <pc:sldMkLst>
          <pc:docMk/>
          <pc:sldMk cId="2987285930" sldId="268"/>
        </pc:sldMkLst>
        <pc:spChg chg="mod ord">
          <ac:chgData name="fujiwat0601 藤原隆弘" userId="e9715227e0e834e8" providerId="LiveId" clId="{149866F1-1D44-4EE5-B607-80337327D271}" dt="2021-11-23T20:55:35.548" v="3505" actId="700"/>
          <ac:spMkLst>
            <pc:docMk/>
            <pc:sldMk cId="2987285930" sldId="268"/>
            <ac:spMk id="4" creationId="{2F876DC1-D1E1-44DE-BB63-31EE97881F38}"/>
          </ac:spMkLst>
        </pc:spChg>
        <pc:spChg chg="del mod ord">
          <ac:chgData name="fujiwat0601 藤原隆弘" userId="e9715227e0e834e8" providerId="LiveId" clId="{149866F1-1D44-4EE5-B607-80337327D271}" dt="2021-11-23T20:54:04.894" v="3457" actId="700"/>
          <ac:spMkLst>
            <pc:docMk/>
            <pc:sldMk cId="2987285930" sldId="268"/>
            <ac:spMk id="5" creationId="{34517C31-AB65-4087-8793-01A4340FE81D}"/>
          </ac:spMkLst>
        </pc:spChg>
        <pc:spChg chg="del mod ord">
          <ac:chgData name="fujiwat0601 藤原隆弘" userId="e9715227e0e834e8" providerId="LiveId" clId="{149866F1-1D44-4EE5-B607-80337327D271}" dt="2021-11-23T20:55:35.548" v="3505" actId="700"/>
          <ac:spMkLst>
            <pc:docMk/>
            <pc:sldMk cId="2987285930" sldId="268"/>
            <ac:spMk id="6" creationId="{2DD36999-6D44-474C-B3BF-B384763EF484}"/>
          </ac:spMkLst>
        </pc:spChg>
        <pc:spChg chg="del mod ord">
          <ac:chgData name="fujiwat0601 藤原隆弘" userId="e9715227e0e834e8" providerId="LiveId" clId="{149866F1-1D44-4EE5-B607-80337327D271}" dt="2021-11-23T20:54:04.894" v="3457" actId="700"/>
          <ac:spMkLst>
            <pc:docMk/>
            <pc:sldMk cId="2987285930" sldId="268"/>
            <ac:spMk id="7" creationId="{DB878B7E-5164-4187-B06E-D7C0D5CAD8A6}"/>
          </ac:spMkLst>
        </pc:spChg>
        <pc:spChg chg="del mod">
          <ac:chgData name="fujiwat0601 藤原隆弘" userId="e9715227e0e834e8" providerId="LiveId" clId="{149866F1-1D44-4EE5-B607-80337327D271}" dt="2021-11-23T20:54:04.894" v="3457" actId="700"/>
          <ac:spMkLst>
            <pc:docMk/>
            <pc:sldMk cId="2987285930" sldId="268"/>
            <ac:spMk id="8" creationId="{813FFE75-1799-4220-A0C3-2011C0F87268}"/>
          </ac:spMkLst>
        </pc:spChg>
        <pc:spChg chg="del">
          <ac:chgData name="fujiwat0601 藤原隆弘" userId="e9715227e0e834e8" providerId="LiveId" clId="{149866F1-1D44-4EE5-B607-80337327D271}" dt="2021-11-23T20:54:04.894" v="3457" actId="700"/>
          <ac:spMkLst>
            <pc:docMk/>
            <pc:sldMk cId="2987285930" sldId="268"/>
            <ac:spMk id="9" creationId="{4CB9F2A0-3D53-45EB-8813-F9B1618C4287}"/>
          </ac:spMkLst>
        </pc:spChg>
        <pc:spChg chg="add mod ord">
          <ac:chgData name="fujiwat0601 藤原隆弘" userId="e9715227e0e834e8" providerId="LiveId" clId="{149866F1-1D44-4EE5-B607-80337327D271}" dt="2021-11-24T15:06:05.027" v="6431" actId="6549"/>
          <ac:spMkLst>
            <pc:docMk/>
            <pc:sldMk cId="2987285930" sldId="268"/>
            <ac:spMk id="11" creationId="{53C8EFC3-A9F7-4BBA-AC22-CB8ADBD806E0}"/>
          </ac:spMkLst>
        </pc:spChg>
        <pc:spChg chg="add mod ord">
          <ac:chgData name="fujiwat0601 藤原隆弘" userId="e9715227e0e834e8" providerId="LiveId" clId="{149866F1-1D44-4EE5-B607-80337327D271}" dt="2021-11-24T15:06:09.004" v="6436" actId="20577"/>
          <ac:spMkLst>
            <pc:docMk/>
            <pc:sldMk cId="2987285930" sldId="268"/>
            <ac:spMk id="12" creationId="{4A441369-56AF-4E36-AA46-CA5B9AA0539B}"/>
          </ac:spMkLst>
        </pc:spChg>
        <pc:spChg chg="add mod ord">
          <ac:chgData name="fujiwat0601 藤原隆弘" userId="e9715227e0e834e8" providerId="LiveId" clId="{149866F1-1D44-4EE5-B607-80337327D271}" dt="2021-11-24T08:45:23.167" v="5398" actId="27636"/>
          <ac:spMkLst>
            <pc:docMk/>
            <pc:sldMk cId="2987285930" sldId="268"/>
            <ac:spMk id="13" creationId="{2CC90A36-59B7-4BEB-A60A-571AC728B588}"/>
          </ac:spMkLst>
        </pc:spChg>
        <pc:spChg chg="add mod">
          <ac:chgData name="fujiwat0601 藤原隆弘" userId="e9715227e0e834e8" providerId="LiveId" clId="{149866F1-1D44-4EE5-B607-80337327D271}" dt="2021-11-24T08:46:46.812" v="5415" actId="208"/>
          <ac:spMkLst>
            <pc:docMk/>
            <pc:sldMk cId="2987285930" sldId="268"/>
            <ac:spMk id="24" creationId="{484A296E-6B4F-48D1-861B-9DC954D7F7B4}"/>
          </ac:spMkLst>
        </pc:spChg>
        <pc:spChg chg="add mod">
          <ac:chgData name="fujiwat0601 藤原隆弘" userId="e9715227e0e834e8" providerId="LiveId" clId="{149866F1-1D44-4EE5-B607-80337327D271}" dt="2021-11-24T08:57:39.209" v="5480" actId="20577"/>
          <ac:spMkLst>
            <pc:docMk/>
            <pc:sldMk cId="2987285930" sldId="268"/>
            <ac:spMk id="26" creationId="{32AC0034-7767-49DE-99E7-864640DAE0CD}"/>
          </ac:spMkLst>
        </pc:spChg>
        <pc:grpChg chg="add del mod">
          <ac:chgData name="fujiwat0601 藤原隆弘" userId="e9715227e0e834e8" providerId="LiveId" clId="{149866F1-1D44-4EE5-B607-80337327D271}" dt="2021-11-24T08:37:12.580" v="5237" actId="21"/>
          <ac:grpSpMkLst>
            <pc:docMk/>
            <pc:sldMk cId="2987285930" sldId="268"/>
            <ac:grpSpMk id="17" creationId="{C5FD8A08-D065-4430-A96E-BDCD2E9572D1}"/>
          </ac:grpSpMkLst>
        </pc:grpChg>
        <pc:grpChg chg="add mod">
          <ac:chgData name="fujiwat0601 藤原隆弘" userId="e9715227e0e834e8" providerId="LiveId" clId="{149866F1-1D44-4EE5-B607-80337327D271}" dt="2021-11-24T08:45:08.137" v="5363" actId="1076"/>
          <ac:grpSpMkLst>
            <pc:docMk/>
            <pc:sldMk cId="2987285930" sldId="268"/>
            <ac:grpSpMk id="23" creationId="{DDED756F-4444-4EBC-A5DB-E3B992B1187E}"/>
          </ac:grpSpMkLst>
        </pc:grpChg>
        <pc:picChg chg="add del mod">
          <ac:chgData name="fujiwat0601 藤原隆弘" userId="e9715227e0e834e8" providerId="LiveId" clId="{149866F1-1D44-4EE5-B607-80337327D271}" dt="2021-11-23T20:52:26.206" v="3407" actId="478"/>
          <ac:picMkLst>
            <pc:docMk/>
            <pc:sldMk cId="2987285930" sldId="268"/>
            <ac:picMk id="3" creationId="{B151AB6D-62CC-477C-B7EF-7D01FBBE82DF}"/>
          </ac:picMkLst>
        </pc:picChg>
        <pc:picChg chg="add del mod">
          <ac:chgData name="fujiwat0601 藤原隆弘" userId="e9715227e0e834e8" providerId="LiveId" clId="{149866F1-1D44-4EE5-B607-80337327D271}" dt="2021-11-23T20:52:26.206" v="3407" actId="478"/>
          <ac:picMkLst>
            <pc:docMk/>
            <pc:sldMk cId="2987285930" sldId="268"/>
            <ac:picMk id="10" creationId="{6ACFEDDD-8D66-47A5-9564-B96937445ED1}"/>
          </ac:picMkLst>
        </pc:picChg>
        <pc:picChg chg="add mod topLvl modCrop">
          <ac:chgData name="fujiwat0601 藤原隆弘" userId="e9715227e0e834e8" providerId="LiveId" clId="{149866F1-1D44-4EE5-B607-80337327D271}" dt="2021-11-24T08:43:01.765" v="5288" actId="164"/>
          <ac:picMkLst>
            <pc:docMk/>
            <pc:sldMk cId="2987285930" sldId="268"/>
            <ac:picMk id="15" creationId="{EAA4D508-BC5F-4908-A2C8-58A19458FD37}"/>
          </ac:picMkLst>
        </pc:picChg>
        <pc:picChg chg="add del mod topLvl modCrop">
          <ac:chgData name="fujiwat0601 藤原隆弘" userId="e9715227e0e834e8" providerId="LiveId" clId="{149866F1-1D44-4EE5-B607-80337327D271}" dt="2021-11-24T08:37:12.580" v="5237" actId="21"/>
          <ac:picMkLst>
            <pc:docMk/>
            <pc:sldMk cId="2987285930" sldId="268"/>
            <ac:picMk id="16" creationId="{CB5F7988-7B0B-4BE0-AE2D-32817FE313E2}"/>
          </ac:picMkLst>
        </pc:picChg>
        <pc:picChg chg="add mod modCrop">
          <ac:chgData name="fujiwat0601 藤原隆弘" userId="e9715227e0e834e8" providerId="LiveId" clId="{149866F1-1D44-4EE5-B607-80337327D271}" dt="2021-11-24T08:57:25.785" v="5478" actId="14100"/>
          <ac:picMkLst>
            <pc:docMk/>
            <pc:sldMk cId="2987285930" sldId="268"/>
            <ac:picMk id="18" creationId="{15B119EA-F858-4B5A-A3FF-75A081C9E0E5}"/>
          </ac:picMkLst>
        </pc:picChg>
        <pc:picChg chg="add del mod modCrop">
          <ac:chgData name="fujiwat0601 藤原隆弘" userId="e9715227e0e834e8" providerId="LiveId" clId="{149866F1-1D44-4EE5-B607-80337327D271}" dt="2021-11-24T08:42:51.978" v="5286" actId="478"/>
          <ac:picMkLst>
            <pc:docMk/>
            <pc:sldMk cId="2987285930" sldId="268"/>
            <ac:picMk id="19" creationId="{143FC250-1D03-46AD-9F41-464FF0E02D6A}"/>
          </ac:picMkLst>
        </pc:picChg>
        <pc:picChg chg="add mod modCrop">
          <ac:chgData name="fujiwat0601 藤原隆弘" userId="e9715227e0e834e8" providerId="LiveId" clId="{149866F1-1D44-4EE5-B607-80337327D271}" dt="2021-11-24T08:44:01.991" v="5305" actId="1035"/>
          <ac:picMkLst>
            <pc:docMk/>
            <pc:sldMk cId="2987285930" sldId="268"/>
            <ac:picMk id="20" creationId="{3C0E9C38-5275-4A5E-9F17-436746BB529F}"/>
          </ac:picMkLst>
        </pc:picChg>
        <pc:picChg chg="add mod modCrop">
          <ac:chgData name="fujiwat0601 藤原隆弘" userId="e9715227e0e834e8" providerId="LiveId" clId="{149866F1-1D44-4EE5-B607-80337327D271}" dt="2021-11-24T08:44:40.186" v="5348" actId="1035"/>
          <ac:picMkLst>
            <pc:docMk/>
            <pc:sldMk cId="2987285930" sldId="268"/>
            <ac:picMk id="21" creationId="{88B3D9EB-0373-4FCD-B929-A50295E2BB2B}"/>
          </ac:picMkLst>
        </pc:picChg>
        <pc:picChg chg="add mod ord modCrop">
          <ac:chgData name="fujiwat0601 藤原隆弘" userId="e9715227e0e834e8" providerId="LiveId" clId="{149866F1-1D44-4EE5-B607-80337327D271}" dt="2021-11-24T08:45:04.035" v="5362" actId="732"/>
          <ac:picMkLst>
            <pc:docMk/>
            <pc:sldMk cId="2987285930" sldId="268"/>
            <ac:picMk id="22" creationId="{83CC0803-2D39-4E42-B561-531BB846B6FC}"/>
          </ac:picMkLst>
        </pc:picChg>
      </pc:sldChg>
      <pc:sldChg chg="del">
        <pc:chgData name="fujiwat0601 藤原隆弘" userId="e9715227e0e834e8" providerId="LiveId" clId="{149866F1-1D44-4EE5-B607-80337327D271}" dt="2021-11-23T20:43:11.570" v="3236" actId="47"/>
        <pc:sldMkLst>
          <pc:docMk/>
          <pc:sldMk cId="1160926570" sldId="269"/>
        </pc:sldMkLst>
      </pc:sldChg>
      <pc:sldChg chg="del">
        <pc:chgData name="fujiwat0601 藤原隆弘" userId="e9715227e0e834e8" providerId="LiveId" clId="{149866F1-1D44-4EE5-B607-80337327D271}" dt="2021-11-23T20:42:37.722" v="3196" actId="47"/>
        <pc:sldMkLst>
          <pc:docMk/>
          <pc:sldMk cId="1333511359" sldId="270"/>
        </pc:sldMkLst>
      </pc:sldChg>
      <pc:sldChg chg="addSp delSp modSp new mod">
        <pc:chgData name="fujiwat0601 藤原隆弘" userId="e9715227e0e834e8" providerId="LiveId" clId="{149866F1-1D44-4EE5-B607-80337327D271}" dt="2021-11-29T15:04:46.103" v="7466" actId="242"/>
        <pc:sldMkLst>
          <pc:docMk/>
          <pc:sldMk cId="3957316711" sldId="271"/>
        </pc:sldMkLst>
        <pc:spChg chg="mod">
          <ac:chgData name="fujiwat0601 藤原隆弘" userId="e9715227e0e834e8" providerId="LiveId" clId="{149866F1-1D44-4EE5-B607-80337327D271}" dt="2021-11-23T20:39:47.142" v="3184" actId="313"/>
          <ac:spMkLst>
            <pc:docMk/>
            <pc:sldMk cId="3957316711" sldId="271"/>
            <ac:spMk id="2" creationId="{405D34AA-8819-4389-BC0B-16BE4D2975F3}"/>
          </ac:spMkLst>
        </pc:spChg>
        <pc:spChg chg="mod">
          <ac:chgData name="fujiwat0601 藤原隆弘" userId="e9715227e0e834e8" providerId="LiveId" clId="{149866F1-1D44-4EE5-B607-80337327D271}" dt="2021-11-29T15:04:46.103" v="7466" actId="242"/>
          <ac:spMkLst>
            <pc:docMk/>
            <pc:sldMk cId="3957316711" sldId="271"/>
            <ac:spMk id="3" creationId="{DDAB07EC-9989-4070-B8AE-E630753F5E9A}"/>
          </ac:spMkLst>
        </pc:spChg>
        <pc:spChg chg="add del mod">
          <ac:chgData name="fujiwat0601 藤原隆弘" userId="e9715227e0e834e8" providerId="LiveId" clId="{149866F1-1D44-4EE5-B607-80337327D271}" dt="2021-11-24T08:08:40.817" v="4879" actId="6549"/>
          <ac:spMkLst>
            <pc:docMk/>
            <pc:sldMk cId="3957316711" sldId="271"/>
            <ac:spMk id="4" creationId="{46BE80AF-BAEF-4BE0-A18B-AE7BBBFE0E50}"/>
          </ac:spMkLst>
        </pc:spChg>
        <pc:spChg chg="mod">
          <ac:chgData name="fujiwat0601 藤原隆弘" userId="e9715227e0e834e8" providerId="LiveId" clId="{149866F1-1D44-4EE5-B607-80337327D271}" dt="2021-11-23T19:15:39.218" v="1584" actId="27636"/>
          <ac:spMkLst>
            <pc:docMk/>
            <pc:sldMk cId="3957316711" sldId="271"/>
            <ac:spMk id="5" creationId="{A8C0C3DE-D1BA-472A-B70A-C94FF706ADB9}"/>
          </ac:spMkLst>
        </pc:spChg>
        <pc:spChg chg="add del mod">
          <ac:chgData name="fujiwat0601 藤原隆弘" userId="e9715227e0e834e8" providerId="LiveId" clId="{149866F1-1D44-4EE5-B607-80337327D271}" dt="2021-11-23T20:24:41.626" v="2934" actId="478"/>
          <ac:spMkLst>
            <pc:docMk/>
            <pc:sldMk cId="3957316711" sldId="271"/>
            <ac:spMk id="7" creationId="{25E4BF98-3589-476A-92DE-EB180B837766}"/>
          </ac:spMkLst>
        </pc:spChg>
      </pc:sldChg>
      <pc:sldChg chg="addSp delSp modSp new mod setBg">
        <pc:chgData name="fujiwat0601 藤原隆弘" userId="e9715227e0e834e8" providerId="LiveId" clId="{149866F1-1D44-4EE5-B607-80337327D271}" dt="2021-12-07T08:32:43.527" v="8723" actId="20577"/>
        <pc:sldMkLst>
          <pc:docMk/>
          <pc:sldMk cId="2619627598" sldId="272"/>
        </pc:sldMkLst>
        <pc:spChg chg="mod">
          <ac:chgData name="fujiwat0601 藤原隆弘" userId="e9715227e0e834e8" providerId="LiveId" clId="{149866F1-1D44-4EE5-B607-80337327D271}" dt="2021-11-23T20:45:37.439" v="3270" actId="6549"/>
          <ac:spMkLst>
            <pc:docMk/>
            <pc:sldMk cId="2619627598" sldId="272"/>
            <ac:spMk id="2" creationId="{CE765836-A21D-4E8B-B78F-93FB47662EC3}"/>
          </ac:spMkLst>
        </pc:spChg>
        <pc:spChg chg="mod">
          <ac:chgData name="fujiwat0601 藤原隆弘" userId="e9715227e0e834e8" providerId="LiveId" clId="{149866F1-1D44-4EE5-B607-80337327D271}" dt="2021-12-07T08:32:43.527" v="8723" actId="20577"/>
          <ac:spMkLst>
            <pc:docMk/>
            <pc:sldMk cId="2619627598" sldId="272"/>
            <ac:spMk id="3" creationId="{78E3C93A-AC90-4895-BD83-18D2C6557F8B}"/>
          </ac:spMkLst>
        </pc:spChg>
        <pc:spChg chg="mod">
          <ac:chgData name="fujiwat0601 藤原隆弘" userId="e9715227e0e834e8" providerId="LiveId" clId="{149866F1-1D44-4EE5-B607-80337327D271}" dt="2021-11-29T15:35:45.014" v="8073" actId="113"/>
          <ac:spMkLst>
            <pc:docMk/>
            <pc:sldMk cId="2619627598" sldId="272"/>
            <ac:spMk id="4" creationId="{8CA1D336-88D7-44F8-B70D-757E12659C2C}"/>
          </ac:spMkLst>
        </pc:spChg>
        <pc:spChg chg="mod">
          <ac:chgData name="fujiwat0601 藤原隆弘" userId="e9715227e0e834e8" providerId="LiveId" clId="{149866F1-1D44-4EE5-B607-80337327D271}" dt="2021-11-23T19:15:39.229" v="1585" actId="27636"/>
          <ac:spMkLst>
            <pc:docMk/>
            <pc:sldMk cId="2619627598" sldId="272"/>
            <ac:spMk id="5" creationId="{38EB60B3-AC20-4DA7-B505-2591657795FB}"/>
          </ac:spMkLst>
        </pc:spChg>
        <pc:spChg chg="add mod">
          <ac:chgData name="fujiwat0601 藤原隆弘" userId="e9715227e0e834e8" providerId="LiveId" clId="{149866F1-1D44-4EE5-B607-80337327D271}" dt="2021-11-23T20:34:14.440" v="3064" actId="14100"/>
          <ac:spMkLst>
            <pc:docMk/>
            <pc:sldMk cId="2619627598" sldId="272"/>
            <ac:spMk id="6" creationId="{13301943-83AE-4E73-BBD8-C73FEB3566DF}"/>
          </ac:spMkLst>
        </pc:spChg>
        <pc:spChg chg="add del">
          <ac:chgData name="fujiwat0601 藤原隆弘" userId="e9715227e0e834e8" providerId="LiveId" clId="{149866F1-1D44-4EE5-B607-80337327D271}" dt="2021-11-23T19:41:12.760" v="2509"/>
          <ac:spMkLst>
            <pc:docMk/>
            <pc:sldMk cId="2619627598" sldId="272"/>
            <ac:spMk id="7" creationId="{0C15842B-EE80-4A71-B737-7C1E12D408E1}"/>
          </ac:spMkLst>
        </pc:spChg>
        <pc:spChg chg="add del">
          <ac:chgData name="fujiwat0601 藤原隆弘" userId="e9715227e0e834e8" providerId="LiveId" clId="{149866F1-1D44-4EE5-B607-80337327D271}" dt="2021-11-23T19:41:16.175" v="2511"/>
          <ac:spMkLst>
            <pc:docMk/>
            <pc:sldMk cId="2619627598" sldId="272"/>
            <ac:spMk id="8" creationId="{8086FADF-4580-4B88-AFBE-1F9DBF585A27}"/>
          </ac:spMkLst>
        </pc:spChg>
        <pc:spChg chg="add mod">
          <ac:chgData name="fujiwat0601 藤原隆弘" userId="e9715227e0e834e8" providerId="LiveId" clId="{149866F1-1D44-4EE5-B607-80337327D271}" dt="2021-11-23T20:34:21.695" v="3065" actId="1076"/>
          <ac:spMkLst>
            <pc:docMk/>
            <pc:sldMk cId="2619627598" sldId="272"/>
            <ac:spMk id="10" creationId="{BDAE26B8-0F60-4D31-BCA9-EE234622275B}"/>
          </ac:spMkLst>
        </pc:spChg>
      </pc:sldChg>
      <pc:sldChg chg="addSp delSp modSp new mod ord modClrScheme chgLayout">
        <pc:chgData name="fujiwat0601 藤原隆弘" userId="e9715227e0e834e8" providerId="LiveId" clId="{149866F1-1D44-4EE5-B607-80337327D271}" dt="2021-11-29T15:59:53.763" v="8713" actId="20577"/>
        <pc:sldMkLst>
          <pc:docMk/>
          <pc:sldMk cId="1595056711" sldId="273"/>
        </pc:sldMkLst>
        <pc:spChg chg="mod ord">
          <ac:chgData name="fujiwat0601 藤原隆弘" userId="e9715227e0e834e8" providerId="LiveId" clId="{149866F1-1D44-4EE5-B607-80337327D271}" dt="2021-11-29T15:17:34.895" v="7706" actId="700"/>
          <ac:spMkLst>
            <pc:docMk/>
            <pc:sldMk cId="1595056711" sldId="273"/>
            <ac:spMk id="2" creationId="{835648C8-0E0A-4E08-B84F-60B9BA3CBF0B}"/>
          </ac:spMkLst>
        </pc:spChg>
        <pc:spChg chg="mod ord">
          <ac:chgData name="fujiwat0601 藤原隆弘" userId="e9715227e0e834e8" providerId="LiveId" clId="{149866F1-1D44-4EE5-B607-80337327D271}" dt="2021-11-29T15:56:49.909" v="8497" actId="113"/>
          <ac:spMkLst>
            <pc:docMk/>
            <pc:sldMk cId="1595056711" sldId="273"/>
            <ac:spMk id="3" creationId="{46785DEC-CB13-46EE-B44D-72B3336FD29C}"/>
          </ac:spMkLst>
        </pc:spChg>
        <pc:spChg chg="del mod ord">
          <ac:chgData name="fujiwat0601 藤原隆弘" userId="e9715227e0e834e8" providerId="LiveId" clId="{149866F1-1D44-4EE5-B607-80337327D271}" dt="2021-11-29T15:17:34.895" v="7706" actId="700"/>
          <ac:spMkLst>
            <pc:docMk/>
            <pc:sldMk cId="1595056711" sldId="273"/>
            <ac:spMk id="4" creationId="{FC400395-0F26-478C-8347-8B047C009152}"/>
          </ac:spMkLst>
        </pc:spChg>
        <pc:spChg chg="mod ord">
          <ac:chgData name="fujiwat0601 藤原隆弘" userId="e9715227e0e834e8" providerId="LiveId" clId="{149866F1-1D44-4EE5-B607-80337327D271}" dt="2021-11-29T15:17:34.895" v="7706" actId="700"/>
          <ac:spMkLst>
            <pc:docMk/>
            <pc:sldMk cId="1595056711" sldId="273"/>
            <ac:spMk id="5" creationId="{F3224B99-6350-408D-AE23-D7899822DB59}"/>
          </ac:spMkLst>
        </pc:spChg>
        <pc:spChg chg="add mod ord">
          <ac:chgData name="fujiwat0601 藤原隆弘" userId="e9715227e0e834e8" providerId="LiveId" clId="{149866F1-1D44-4EE5-B607-80337327D271}" dt="2021-11-29T15:29:47.180" v="7978" actId="403"/>
          <ac:spMkLst>
            <pc:docMk/>
            <pc:sldMk cId="1595056711" sldId="273"/>
            <ac:spMk id="6" creationId="{D7C82794-419E-45FE-BC26-DDF7475B46CE}"/>
          </ac:spMkLst>
        </pc:spChg>
        <pc:spChg chg="add mod ord">
          <ac:chgData name="fujiwat0601 藤原隆弘" userId="e9715227e0e834e8" providerId="LiveId" clId="{149866F1-1D44-4EE5-B607-80337327D271}" dt="2021-11-29T15:29:47.180" v="7978" actId="403"/>
          <ac:spMkLst>
            <pc:docMk/>
            <pc:sldMk cId="1595056711" sldId="273"/>
            <ac:spMk id="7" creationId="{B88102AD-4579-4D7C-9BE6-D943C3E7A49E}"/>
          </ac:spMkLst>
        </pc:spChg>
        <pc:spChg chg="add mod ord">
          <ac:chgData name="fujiwat0601 藤原隆弘" userId="e9715227e0e834e8" providerId="LiveId" clId="{149866F1-1D44-4EE5-B607-80337327D271}" dt="2021-11-29T15:59:53.763" v="8713" actId="20577"/>
          <ac:spMkLst>
            <pc:docMk/>
            <pc:sldMk cId="1595056711" sldId="273"/>
            <ac:spMk id="8" creationId="{6B7D5503-2F94-45DB-AC33-E01E2B7AA57D}"/>
          </ac:spMkLst>
        </pc:spChg>
      </pc:sldChg>
      <pc:sldChg chg="addSp modSp new mod modClrScheme modAnim chgLayout">
        <pc:chgData name="fujiwat0601 藤原隆弘" userId="e9715227e0e834e8" providerId="LiveId" clId="{149866F1-1D44-4EE5-B607-80337327D271}" dt="2021-11-29T15:42:47.122" v="8307" actId="14100"/>
        <pc:sldMkLst>
          <pc:docMk/>
          <pc:sldMk cId="1522056128" sldId="274"/>
        </pc:sldMkLst>
        <pc:spChg chg="mod ord">
          <ac:chgData name="fujiwat0601 藤原隆弘" userId="e9715227e0e834e8" providerId="LiveId" clId="{149866F1-1D44-4EE5-B607-80337327D271}" dt="2021-11-24T14:53:17.614" v="6310" actId="20577"/>
          <ac:spMkLst>
            <pc:docMk/>
            <pc:sldMk cId="1522056128" sldId="274"/>
            <ac:spMk id="2" creationId="{D8ED501F-B98E-4852-B86E-4CEFDBB045C1}"/>
          </ac:spMkLst>
        </pc:spChg>
        <pc:spChg chg="mod ord">
          <ac:chgData name="fujiwat0601 藤原隆弘" userId="e9715227e0e834e8" providerId="LiveId" clId="{149866F1-1D44-4EE5-B607-80337327D271}" dt="2021-11-29T15:41:10.812" v="8285" actId="27636"/>
          <ac:spMkLst>
            <pc:docMk/>
            <pc:sldMk cId="1522056128" sldId="274"/>
            <ac:spMk id="3" creationId="{064BA879-B8DB-44F6-91F6-A16FD184F974}"/>
          </ac:spMkLst>
        </pc:spChg>
        <pc:spChg chg="mod ord">
          <ac:chgData name="fujiwat0601 藤原隆弘" userId="e9715227e0e834e8" providerId="LiveId" clId="{149866F1-1D44-4EE5-B607-80337327D271}" dt="2021-11-29T15:42:30.860" v="8306" actId="15"/>
          <ac:spMkLst>
            <pc:docMk/>
            <pc:sldMk cId="1522056128" sldId="274"/>
            <ac:spMk id="4" creationId="{D365D501-0915-4366-B67A-24A0557FC883}"/>
          </ac:spMkLst>
        </pc:spChg>
        <pc:spChg chg="mod ord">
          <ac:chgData name="fujiwat0601 藤原隆弘" userId="e9715227e0e834e8" providerId="LiveId" clId="{149866F1-1D44-4EE5-B607-80337327D271}" dt="2021-11-24T08:09:47.233" v="4880" actId="700"/>
          <ac:spMkLst>
            <pc:docMk/>
            <pc:sldMk cId="1522056128" sldId="274"/>
            <ac:spMk id="5" creationId="{3E5FAE3F-0EC0-4EB9-BFDC-4A9D036DE79B}"/>
          </ac:spMkLst>
        </pc:spChg>
        <pc:spChg chg="add mod ord">
          <ac:chgData name="fujiwat0601 藤原隆弘" userId="e9715227e0e834e8" providerId="LiveId" clId="{149866F1-1D44-4EE5-B607-80337327D271}" dt="2021-11-29T15:35:33.302" v="8072" actId="6549"/>
          <ac:spMkLst>
            <pc:docMk/>
            <pc:sldMk cId="1522056128" sldId="274"/>
            <ac:spMk id="6" creationId="{2F6B4C0F-24F1-4BE9-8DF3-D88A93514235}"/>
          </ac:spMkLst>
        </pc:spChg>
        <pc:spChg chg="add mod ord">
          <ac:chgData name="fujiwat0601 藤原隆弘" userId="e9715227e0e834e8" providerId="LiveId" clId="{149866F1-1D44-4EE5-B607-80337327D271}" dt="2021-11-29T15:34:03.302" v="8042" actId="113"/>
          <ac:spMkLst>
            <pc:docMk/>
            <pc:sldMk cId="1522056128" sldId="274"/>
            <ac:spMk id="7" creationId="{1C886BE7-A073-4234-8E41-AB5984ADF4B4}"/>
          </ac:spMkLst>
        </pc:spChg>
        <pc:spChg chg="add mod">
          <ac:chgData name="fujiwat0601 藤原隆弘" userId="e9715227e0e834e8" providerId="LiveId" clId="{149866F1-1D44-4EE5-B607-80337327D271}" dt="2021-11-29T15:42:47.122" v="8307" actId="14100"/>
          <ac:spMkLst>
            <pc:docMk/>
            <pc:sldMk cId="1522056128" sldId="274"/>
            <ac:spMk id="8" creationId="{65DE9E66-BEEF-4601-B5AC-0CC199104E9A}"/>
          </ac:spMkLst>
        </pc:spChg>
      </pc:sldChg>
      <pc:sldChg chg="addSp delSp modSp new del mod">
        <pc:chgData name="fujiwat0601 藤原隆弘" userId="e9715227e0e834e8" providerId="LiveId" clId="{149866F1-1D44-4EE5-B607-80337327D271}" dt="2021-11-29T14:41:56.718" v="6713" actId="47"/>
        <pc:sldMkLst>
          <pc:docMk/>
          <pc:sldMk cId="3120796036" sldId="275"/>
        </pc:sldMkLst>
        <pc:spChg chg="mod">
          <ac:chgData name="fujiwat0601 藤原隆弘" userId="e9715227e0e834e8" providerId="LiveId" clId="{149866F1-1D44-4EE5-B607-80337327D271}" dt="2021-11-24T14:29:57.117" v="5861" actId="404"/>
          <ac:spMkLst>
            <pc:docMk/>
            <pc:sldMk cId="3120796036" sldId="275"/>
            <ac:spMk id="2" creationId="{EB8D8A6A-5D55-49C6-94C1-04EA4FAB30E8}"/>
          </ac:spMkLst>
        </pc:spChg>
        <pc:spChg chg="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3" creationId="{0903F9EF-A91D-48B9-9C8F-94F03B2B2F65}"/>
          </ac:spMkLst>
        </pc:spChg>
        <pc:spChg chg="mod">
          <ac:chgData name="fujiwat0601 藤原隆弘" userId="e9715227e0e834e8" providerId="LiveId" clId="{149866F1-1D44-4EE5-B607-80337327D271}" dt="2021-11-24T14:59:35.747" v="6394" actId="20577"/>
          <ac:spMkLst>
            <pc:docMk/>
            <pc:sldMk cId="3120796036" sldId="275"/>
            <ac:spMk id="4" creationId="{5A52FA3D-3967-41C4-A43A-69B6F2C0D878}"/>
          </ac:spMkLst>
        </pc:spChg>
        <pc:spChg chg="mod">
          <ac:chgData name="fujiwat0601 藤原隆弘" userId="e9715227e0e834e8" providerId="LiveId" clId="{149866F1-1D44-4EE5-B607-80337327D271}" dt="2021-11-24T08:57:39.236" v="5481" actId="27636"/>
          <ac:spMkLst>
            <pc:docMk/>
            <pc:sldMk cId="3120796036" sldId="275"/>
            <ac:spMk id="5" creationId="{AF4B310D-EAAD-4E69-AF88-AE2D508EC3D6}"/>
          </ac:spMkLst>
        </pc:spChg>
        <pc:spChg chg="add del">
          <ac:chgData name="fujiwat0601 藤原隆弘" userId="e9715227e0e834e8" providerId="LiveId" clId="{149866F1-1D44-4EE5-B607-80337327D271}" dt="2021-11-24T09:00:52.478" v="5506"/>
          <ac:spMkLst>
            <pc:docMk/>
            <pc:sldMk cId="3120796036" sldId="275"/>
            <ac:spMk id="6" creationId="{40DB8843-DE02-451A-8650-DD2A32E74822}"/>
          </ac:spMkLst>
        </pc:spChg>
        <pc:spChg chg="add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6" creationId="{8D81D3B2-B5C2-48FF-9CBD-DF5CF45ECE5D}"/>
          </ac:spMkLst>
        </pc:spChg>
        <pc:spChg chg="add del mod">
          <ac:chgData name="fujiwat0601 藤原隆弘" userId="e9715227e0e834e8" providerId="LiveId" clId="{149866F1-1D44-4EE5-B607-80337327D271}" dt="2021-11-24T14:17:39.676" v="5583" actId="478"/>
          <ac:spMkLst>
            <pc:docMk/>
            <pc:sldMk cId="3120796036" sldId="275"/>
            <ac:spMk id="7" creationId="{266BBD26-8236-4DE3-9617-1212CF57243B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8" creationId="{9EFCA605-A9AD-4301-AE70-2951B957353F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4" creationId="{05420308-8DB2-4714-8630-5EE048AA3E87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5" creationId="{9B38BC26-B177-40AD-BE32-299126A91D56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6" creationId="{30CAA44A-D623-4AA5-B446-2CA5B1431631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7" creationId="{4A07B19A-1B58-4560-B191-CF9E56E946C5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8" creationId="{DCE65330-804D-427A-B823-911F124DCF88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19" creationId="{80AB8FBB-C4E4-448E-9F32-DC91AA9FB982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20" creationId="{076493AF-EF59-4573-9097-371E3AF4ABB6}"/>
          </ac:spMkLst>
        </pc:spChg>
        <pc:spChg chg="add del mod">
          <ac:chgData name="fujiwat0601 藤原隆弘" userId="e9715227e0e834e8" providerId="LiveId" clId="{149866F1-1D44-4EE5-B607-80337327D271}" dt="2021-11-24T14:21:28.186" v="5695" actId="478"/>
          <ac:spMkLst>
            <pc:docMk/>
            <pc:sldMk cId="3120796036" sldId="275"/>
            <ac:spMk id="21" creationId="{9825AF1E-F18E-4303-9541-C1369D6A2A97}"/>
          </ac:spMkLst>
        </pc:spChg>
        <pc:spChg chg="add del mod">
          <ac:chgData name="fujiwat0601 藤原隆弘" userId="e9715227e0e834e8" providerId="LiveId" clId="{149866F1-1D44-4EE5-B607-80337327D271}" dt="2021-11-29T14:40:30.028" v="6701" actId="21"/>
          <ac:spMkLst>
            <pc:docMk/>
            <pc:sldMk cId="3120796036" sldId="275"/>
            <ac:spMk id="50" creationId="{34326FE6-2F80-4402-8552-340AEB1AA63C}"/>
          </ac:spMkLst>
        </pc:spChg>
        <pc:spChg chg="add mod">
          <ac:chgData name="fujiwat0601 藤原隆弘" userId="e9715227e0e834e8" providerId="LiveId" clId="{149866F1-1D44-4EE5-B607-80337327D271}" dt="2021-11-24T15:00:58.762" v="6410" actId="14100"/>
          <ac:spMkLst>
            <pc:docMk/>
            <pc:sldMk cId="3120796036" sldId="275"/>
            <ac:spMk id="64" creationId="{9BDEC458-92FF-40CC-959D-67B2C7FA916C}"/>
          </ac:spMkLst>
        </pc:spChg>
        <pc:spChg chg="add mod">
          <ac:chgData name="fujiwat0601 藤原隆弘" userId="e9715227e0e834e8" providerId="LiveId" clId="{149866F1-1D44-4EE5-B607-80337327D271}" dt="2021-11-24T15:01:21.570" v="6412" actId="14100"/>
          <ac:spMkLst>
            <pc:docMk/>
            <pc:sldMk cId="3120796036" sldId="275"/>
            <ac:spMk id="73" creationId="{017F9EEB-C922-4436-991A-726A105CC9B0}"/>
          </ac:spMkLst>
        </pc:spChg>
        <pc:picChg chg="add del mod">
          <ac:chgData name="fujiwat0601 藤原隆弘" userId="e9715227e0e834e8" providerId="LiveId" clId="{149866F1-1D44-4EE5-B607-80337327D271}" dt="2021-11-29T14:39:38.908" v="6697"/>
          <ac:picMkLst>
            <pc:docMk/>
            <pc:sldMk cId="3120796036" sldId="275"/>
            <ac:picMk id="32" creationId="{CDE10840-EA64-4DDD-932A-598C39CAAE76}"/>
          </ac:picMkLst>
        </pc:picChg>
        <pc:picChg chg="add mod ord">
          <ac:chgData name="fujiwat0601 藤原隆弘" userId="e9715227e0e834e8" providerId="LiveId" clId="{149866F1-1D44-4EE5-B607-80337327D271}" dt="2021-11-24T15:01:52.683" v="6421" actId="1038"/>
          <ac:picMkLst>
            <pc:docMk/>
            <pc:sldMk cId="3120796036" sldId="275"/>
            <ac:picMk id="60" creationId="{B53A8619-AD61-4CC7-A20F-55533DA0B562}"/>
          </ac:picMkLst>
        </pc:picChg>
        <pc:picChg chg="add mod modCrop">
          <ac:chgData name="fujiwat0601 藤原隆弘" userId="e9715227e0e834e8" providerId="LiveId" clId="{149866F1-1D44-4EE5-B607-80337327D271}" dt="2021-11-24T15:00:26.659" v="6401" actId="1076"/>
          <ac:picMkLst>
            <pc:docMk/>
            <pc:sldMk cId="3120796036" sldId="275"/>
            <ac:picMk id="67" creationId="{ACFEDF12-B3AC-4D1B-A16E-C5E9BA8AA521}"/>
          </ac:picMkLst>
        </pc:picChg>
        <pc:picChg chg="add del mod">
          <ac:chgData name="fujiwat0601 藤原隆弘" userId="e9715227e0e834e8" providerId="LiveId" clId="{149866F1-1D44-4EE5-B607-80337327D271}" dt="2021-11-29T14:40:30.028" v="6701" actId="21"/>
          <ac:picMkLst>
            <pc:docMk/>
            <pc:sldMk cId="3120796036" sldId="275"/>
            <ac:picMk id="2050" creationId="{588187BD-A7EE-4C7E-823A-CA210A9F6EEA}"/>
          </ac:picMkLst>
        </pc:picChg>
        <pc:picChg chg="add del">
          <ac:chgData name="fujiwat0601 藤原隆弘" userId="e9715227e0e834e8" providerId="LiveId" clId="{149866F1-1D44-4EE5-B607-80337327D271}" dt="2021-11-24T09:00:52.478" v="5506"/>
          <ac:picMkLst>
            <pc:docMk/>
            <pc:sldMk cId="3120796036" sldId="275"/>
            <ac:picMk id="2052" creationId="{5100F663-25DC-4B6A-ACF9-FEA7CC10693C}"/>
          </ac:picMkLst>
        </pc:picChg>
        <pc:picChg chg="add del mod">
          <ac:chgData name="fujiwat0601 藤原隆弘" userId="e9715227e0e834e8" providerId="LiveId" clId="{149866F1-1D44-4EE5-B607-80337327D271}" dt="2021-11-24T09:09:28.019" v="5563" actId="478"/>
          <ac:picMkLst>
            <pc:docMk/>
            <pc:sldMk cId="3120796036" sldId="275"/>
            <ac:picMk id="2054" creationId="{85DC6ECF-387B-4EE9-B296-E9140F4B54E7}"/>
          </ac:picMkLst>
        </pc:picChg>
        <pc:picChg chg="add del mod">
          <ac:chgData name="fujiwat0601 藤原隆弘" userId="e9715227e0e834e8" providerId="LiveId" clId="{149866F1-1D44-4EE5-B607-80337327D271}" dt="2021-11-29T14:40:30.028" v="6701" actId="21"/>
          <ac:picMkLst>
            <pc:docMk/>
            <pc:sldMk cId="3120796036" sldId="275"/>
            <ac:picMk id="2056" creationId="{BAE8CFE5-F4E7-4DD8-B28A-E8A9DF19F04A}"/>
          </ac:picMkLst>
        </pc:picChg>
        <pc:picChg chg="add del mod">
          <ac:chgData name="fujiwat0601 藤原隆弘" userId="e9715227e0e834e8" providerId="LiveId" clId="{149866F1-1D44-4EE5-B607-80337327D271}" dt="2021-11-24T14:26:33.186" v="5770" actId="478"/>
          <ac:picMkLst>
            <pc:docMk/>
            <pc:sldMk cId="3120796036" sldId="275"/>
            <ac:picMk id="2058" creationId="{DF7C93E7-79EB-482E-9372-4859AA4C7DC9}"/>
          </ac:picMkLst>
        </pc:picChg>
        <pc:picChg chg="add del mod">
          <ac:chgData name="fujiwat0601 藤原隆弘" userId="e9715227e0e834e8" providerId="LiveId" clId="{149866F1-1D44-4EE5-B607-80337327D271}" dt="2021-11-24T14:59:20.842" v="6393" actId="478"/>
          <ac:picMkLst>
            <pc:docMk/>
            <pc:sldMk cId="3120796036" sldId="275"/>
            <ac:picMk id="2060" creationId="{213D49D4-6382-45A3-97A8-89D7D0781A35}"/>
          </ac:picMkLst>
        </pc:picChg>
        <pc:picChg chg="add del">
          <ac:chgData name="fujiwat0601 藤原隆弘" userId="e9715227e0e834e8" providerId="LiveId" clId="{149866F1-1D44-4EE5-B607-80337327D271}" dt="2021-11-24T14:47:19.566" v="6127" actId="478"/>
          <ac:picMkLst>
            <pc:docMk/>
            <pc:sldMk cId="3120796036" sldId="275"/>
            <ac:picMk id="2062" creationId="{99A4B82D-2258-4891-AADF-9C7A2505CB34}"/>
          </ac:picMkLst>
        </pc:picChg>
        <pc:picChg chg="add del mod">
          <ac:chgData name="fujiwat0601 藤原隆弘" userId="e9715227e0e834e8" providerId="LiveId" clId="{149866F1-1D44-4EE5-B607-80337327D271}" dt="2021-11-24T14:48:56.052" v="6143" actId="21"/>
          <ac:picMkLst>
            <pc:docMk/>
            <pc:sldMk cId="3120796036" sldId="275"/>
            <ac:picMk id="2064" creationId="{343752CA-BB3C-43E5-A2B3-7D24372FA989}"/>
          </ac:picMkLst>
        </pc:picChg>
        <pc:picChg chg="add mod">
          <ac:chgData name="fujiwat0601 藤原隆弘" userId="e9715227e0e834e8" providerId="LiveId" clId="{149866F1-1D44-4EE5-B607-80337327D271}" dt="2021-11-24T15:01:47.455" v="6418" actId="1076"/>
          <ac:picMkLst>
            <pc:docMk/>
            <pc:sldMk cId="3120796036" sldId="275"/>
            <ac:picMk id="2066" creationId="{9224D170-73B1-4233-AF9B-E124537D26B6}"/>
          </ac:picMkLst>
        </pc:pic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10" creationId="{902CDEBD-7BFC-4303-92C6-A6000427ABA3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24" creationId="{83FE9C4A-05AB-480A-831F-06A1542D3495}"/>
          </ac:cxnSpMkLst>
        </pc:cxnChg>
        <pc:cxnChg chg="add mod">
          <ac:chgData name="fujiwat0601 藤原隆弘" userId="e9715227e0e834e8" providerId="LiveId" clId="{149866F1-1D44-4EE5-B607-80337327D271}" dt="2021-11-24T14:22:46.776" v="5706" actId="571"/>
          <ac:cxnSpMkLst>
            <pc:docMk/>
            <pc:sldMk cId="3120796036" sldId="275"/>
            <ac:cxnSpMk id="29" creationId="{5FD8282B-FAAC-4E8D-973B-584C161BBDB5}"/>
          </ac:cxnSpMkLst>
        </pc:cxnChg>
        <pc:cxnChg chg="add mod">
          <ac:chgData name="fujiwat0601 藤原隆弘" userId="e9715227e0e834e8" providerId="LiveId" clId="{149866F1-1D44-4EE5-B607-80337327D271}" dt="2021-11-24T14:22:46.776" v="5706" actId="571"/>
          <ac:cxnSpMkLst>
            <pc:docMk/>
            <pc:sldMk cId="3120796036" sldId="275"/>
            <ac:cxnSpMk id="30" creationId="{70267434-CAF9-47F2-9C51-8CFEFF31F4F8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31" creationId="{123C8D00-B11A-423C-B60F-B32A34311764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33" creationId="{219281D2-A549-4432-A291-9C16A7BE26F5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36" creationId="{32C9D309-BCD1-45B6-9289-68947BA3BC2B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39" creationId="{A0277CC4-B210-4CA0-B421-195E751F982F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44" creationId="{91B36054-B370-49F4-AA5F-51F597ED1411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47" creationId="{96BAB8CE-EA18-4973-B17B-AACF08B13D65}"/>
          </ac:cxnSpMkLst>
        </pc:cxnChg>
        <pc:cxnChg chg="add del mod">
          <ac:chgData name="fujiwat0601 藤原隆弘" userId="e9715227e0e834e8" providerId="LiveId" clId="{149866F1-1D44-4EE5-B607-80337327D271}" dt="2021-11-29T14:40:30.028" v="6701" actId="21"/>
          <ac:cxnSpMkLst>
            <pc:docMk/>
            <pc:sldMk cId="3120796036" sldId="275"/>
            <ac:cxnSpMk id="51" creationId="{FFF86A97-EB9E-42CB-B2E9-B244121837BE}"/>
          </ac:cxnSpMkLst>
        </pc:cxnChg>
      </pc:sldChg>
      <pc:sldChg chg="addSp delSp modSp add mod ord modClrScheme chgLayout">
        <pc:chgData name="fujiwat0601 藤原隆弘" userId="e9715227e0e834e8" providerId="LiveId" clId="{149866F1-1D44-4EE5-B607-80337327D271}" dt="2021-11-29T15:46:45.325" v="8399" actId="6549"/>
        <pc:sldMkLst>
          <pc:docMk/>
          <pc:sldMk cId="2447473487" sldId="276"/>
        </pc:sldMkLst>
        <pc:spChg chg="add mod ord">
          <ac:chgData name="fujiwat0601 藤原隆弘" userId="e9715227e0e834e8" providerId="LiveId" clId="{149866F1-1D44-4EE5-B607-80337327D271}" dt="2021-11-29T15:30:00.868" v="7980" actId="403"/>
          <ac:spMkLst>
            <pc:docMk/>
            <pc:sldMk cId="2447473487" sldId="276"/>
            <ac:spMk id="2" creationId="{C80B4B3A-6391-4158-A0EF-4946E490FC6C}"/>
          </ac:spMkLst>
        </pc:spChg>
        <pc:spChg chg="add mod ord">
          <ac:chgData name="fujiwat0601 藤原隆弘" userId="e9715227e0e834e8" providerId="LiveId" clId="{149866F1-1D44-4EE5-B607-80337327D271}" dt="2021-11-29T15:46:32.852" v="8397" actId="6549"/>
          <ac:spMkLst>
            <pc:docMk/>
            <pc:sldMk cId="2447473487" sldId="276"/>
            <ac:spMk id="3" creationId="{96679A9E-1719-4FD1-ADFF-B98C60E0B9E3}"/>
          </ac:spMkLst>
        </pc:spChg>
        <pc:spChg chg="mod ord">
          <ac:chgData name="fujiwat0601 藤原隆弘" userId="e9715227e0e834e8" providerId="LiveId" clId="{149866F1-1D44-4EE5-B607-80337327D271}" dt="2021-11-24T15:07:15.919" v="6486" actId="700"/>
          <ac:spMkLst>
            <pc:docMk/>
            <pc:sldMk cId="2447473487" sldId="276"/>
            <ac:spMk id="4" creationId="{2F876DC1-D1E1-44DE-BB63-31EE97881F38}"/>
          </ac:spMkLst>
        </pc:spChg>
        <pc:spChg chg="mod ord">
          <ac:chgData name="fujiwat0601 藤原隆弘" userId="e9715227e0e834e8" providerId="LiveId" clId="{149866F1-1D44-4EE5-B607-80337327D271}" dt="2021-11-24T15:13:45.368" v="6689" actId="20577"/>
          <ac:spMkLst>
            <pc:docMk/>
            <pc:sldMk cId="2447473487" sldId="276"/>
            <ac:spMk id="11" creationId="{53C8EFC3-A9F7-4BBA-AC22-CB8ADBD806E0}"/>
          </ac:spMkLst>
        </pc:spChg>
        <pc:spChg chg="mod ord">
          <ac:chgData name="fujiwat0601 藤原隆弘" userId="e9715227e0e834e8" providerId="LiveId" clId="{149866F1-1D44-4EE5-B607-80337327D271}" dt="2021-11-29T15:46:45.325" v="8399" actId="6549"/>
          <ac:spMkLst>
            <pc:docMk/>
            <pc:sldMk cId="2447473487" sldId="276"/>
            <ac:spMk id="12" creationId="{4A441369-56AF-4E36-AA46-CA5B9AA0539B}"/>
          </ac:spMkLst>
        </pc:spChg>
        <pc:spChg chg="mod ord">
          <ac:chgData name="fujiwat0601 藤原隆弘" userId="e9715227e0e834e8" providerId="LiveId" clId="{149866F1-1D44-4EE5-B607-80337327D271}" dt="2021-11-29T15:46:14.291" v="8383" actId="20577"/>
          <ac:spMkLst>
            <pc:docMk/>
            <pc:sldMk cId="2447473487" sldId="276"/>
            <ac:spMk id="13" creationId="{2CC90A36-59B7-4BEB-A60A-571AC728B588}"/>
          </ac:spMkLst>
        </pc:spChg>
        <pc:spChg chg="add mod">
          <ac:chgData name="fujiwat0601 藤原隆弘" userId="e9715227e0e834e8" providerId="LiveId" clId="{149866F1-1D44-4EE5-B607-80337327D271}" dt="2021-11-24T15:05:12.066" v="6426" actId="21"/>
          <ac:spMkLst>
            <pc:docMk/>
            <pc:sldMk cId="2447473487" sldId="276"/>
            <ac:spMk id="14" creationId="{6ED18479-35C2-4CF0-AABC-70067676C75A}"/>
          </ac:spMkLst>
        </pc:spChg>
        <pc:spChg chg="add mod">
          <ac:chgData name="fujiwat0601 藤原隆弘" userId="e9715227e0e834e8" providerId="LiveId" clId="{149866F1-1D44-4EE5-B607-80337327D271}" dt="2021-11-24T15:09:10.870" v="6563" actId="404"/>
          <ac:spMkLst>
            <pc:docMk/>
            <pc:sldMk cId="2447473487" sldId="276"/>
            <ac:spMk id="16" creationId="{FAD00AF7-F19E-408B-809F-CEF591017EC8}"/>
          </ac:spMkLst>
        </pc:spChg>
        <pc:spChg chg="del">
          <ac:chgData name="fujiwat0601 藤原隆弘" userId="e9715227e0e834e8" providerId="LiveId" clId="{149866F1-1D44-4EE5-B607-80337327D271}" dt="2021-11-24T15:04:53.288" v="6424" actId="478"/>
          <ac:spMkLst>
            <pc:docMk/>
            <pc:sldMk cId="2447473487" sldId="276"/>
            <ac:spMk id="24" creationId="{484A296E-6B4F-48D1-861B-9DC954D7F7B4}"/>
          </ac:spMkLst>
        </pc:spChg>
        <pc:spChg chg="add mod">
          <ac:chgData name="fujiwat0601 藤原隆弘" userId="e9715227e0e834e8" providerId="LiveId" clId="{149866F1-1D44-4EE5-B607-80337327D271}" dt="2021-11-24T15:11:36.881" v="6668" actId="1076"/>
          <ac:spMkLst>
            <pc:docMk/>
            <pc:sldMk cId="2447473487" sldId="276"/>
            <ac:spMk id="25" creationId="{A1D55171-D6D0-4FAE-998E-3CF8EE81257A}"/>
          </ac:spMkLst>
        </pc:spChg>
        <pc:spChg chg="mod">
          <ac:chgData name="fujiwat0601 藤原隆弘" userId="e9715227e0e834e8" providerId="LiveId" clId="{149866F1-1D44-4EE5-B607-80337327D271}" dt="2021-11-24T15:09:20.856" v="6566" actId="404"/>
          <ac:spMkLst>
            <pc:docMk/>
            <pc:sldMk cId="2447473487" sldId="276"/>
            <ac:spMk id="26" creationId="{32AC0034-7767-49DE-99E7-864640DAE0CD}"/>
          </ac:spMkLst>
        </pc:spChg>
        <pc:grpChg chg="add mod">
          <ac:chgData name="fujiwat0601 藤原隆弘" userId="e9715227e0e834e8" providerId="LiveId" clId="{149866F1-1D44-4EE5-B607-80337327D271}" dt="2021-11-29T15:44:08.099" v="8331" actId="1036"/>
          <ac:grpSpMkLst>
            <pc:docMk/>
            <pc:sldMk cId="2447473487" sldId="276"/>
            <ac:grpSpMk id="5" creationId="{A705FF69-50AD-42B5-BC19-EF2B4F9178D9}"/>
          </ac:grpSpMkLst>
        </pc:grpChg>
        <pc:grpChg chg="del">
          <ac:chgData name="fujiwat0601 藤原隆弘" userId="e9715227e0e834e8" providerId="LiveId" clId="{149866F1-1D44-4EE5-B607-80337327D271}" dt="2021-11-24T15:04:50.244" v="6423" actId="478"/>
          <ac:grpSpMkLst>
            <pc:docMk/>
            <pc:sldMk cId="2447473487" sldId="276"/>
            <ac:grpSpMk id="23" creationId="{DDED756F-4444-4EBC-A5DB-E3B992B1187E}"/>
          </ac:grpSpMkLst>
        </pc:grpChg>
        <pc:picChg chg="add mod">
          <ac:chgData name="fujiwat0601 藤原隆弘" userId="e9715227e0e834e8" providerId="LiveId" clId="{149866F1-1D44-4EE5-B607-80337327D271}" dt="2021-11-24T15:10:18.128" v="6641" actId="1076"/>
          <ac:picMkLst>
            <pc:docMk/>
            <pc:sldMk cId="2447473487" sldId="276"/>
            <ac:picMk id="17" creationId="{BAC1C50C-5683-42EC-83AB-8E4830486A23}"/>
          </ac:picMkLst>
        </pc:picChg>
        <pc:picChg chg="del">
          <ac:chgData name="fujiwat0601 藤原隆弘" userId="e9715227e0e834e8" providerId="LiveId" clId="{149866F1-1D44-4EE5-B607-80337327D271}" dt="2021-11-24T15:07:29.367" v="6490" actId="478"/>
          <ac:picMkLst>
            <pc:docMk/>
            <pc:sldMk cId="2447473487" sldId="276"/>
            <ac:picMk id="18" creationId="{15B119EA-F858-4B5A-A3FF-75A081C9E0E5}"/>
          </ac:picMkLst>
        </pc:picChg>
        <pc:picChg chg="add mod">
          <ac:chgData name="fujiwat0601 藤原隆弘" userId="e9715227e0e834e8" providerId="LiveId" clId="{149866F1-1D44-4EE5-B607-80337327D271}" dt="2021-11-29T15:44:08.099" v="8331" actId="1036"/>
          <ac:picMkLst>
            <pc:docMk/>
            <pc:sldMk cId="2447473487" sldId="276"/>
            <ac:picMk id="19" creationId="{84CA0C9F-EE5F-4E81-A7A6-2046B2D8978D}"/>
          </ac:picMkLst>
        </pc:picChg>
        <pc:picChg chg="add mod">
          <ac:chgData name="fujiwat0601 藤原隆弘" userId="e9715227e0e834e8" providerId="LiveId" clId="{149866F1-1D44-4EE5-B607-80337327D271}" dt="2021-11-29T15:44:08.099" v="8331" actId="1036"/>
          <ac:picMkLst>
            <pc:docMk/>
            <pc:sldMk cId="2447473487" sldId="276"/>
            <ac:picMk id="27" creationId="{545F52CB-D578-4B63-B372-B1B3BA6E74D6}"/>
          </ac:picMkLst>
        </pc:picChg>
        <pc:picChg chg="add mod">
          <ac:chgData name="fujiwat0601 藤原隆弘" userId="e9715227e0e834e8" providerId="LiveId" clId="{149866F1-1D44-4EE5-B607-80337327D271}" dt="2021-11-24T15:10:18.128" v="6641" actId="1076"/>
          <ac:picMkLst>
            <pc:docMk/>
            <pc:sldMk cId="2447473487" sldId="276"/>
            <ac:picMk id="28" creationId="{A6A7B0F9-6539-433D-9675-075836CD19E3}"/>
          </ac:picMkLst>
        </pc:picChg>
      </pc:sldChg>
      <pc:sldChg chg="add del ord">
        <pc:chgData name="fujiwat0601 藤原隆弘" userId="e9715227e0e834e8" providerId="LiveId" clId="{149866F1-1D44-4EE5-B607-80337327D271}" dt="2021-11-29T14:43:05.360" v="6730" actId="47"/>
        <pc:sldMkLst>
          <pc:docMk/>
          <pc:sldMk cId="1118103606" sldId="277"/>
        </pc:sldMkLst>
      </pc:sldChg>
      <pc:sldChg chg="addSp delSp modSp add mod ord">
        <pc:chgData name="fujiwat0601 藤原隆弘" userId="e9715227e0e834e8" providerId="LiveId" clId="{149866F1-1D44-4EE5-B607-80337327D271}" dt="2021-11-29T15:59:26.540" v="8710" actId="20577"/>
        <pc:sldMkLst>
          <pc:docMk/>
          <pc:sldMk cId="3392982320" sldId="278"/>
        </pc:sldMkLst>
        <pc:spChg chg="add mod">
          <ac:chgData name="fujiwat0601 藤原隆弘" userId="e9715227e0e834e8" providerId="LiveId" clId="{149866F1-1D44-4EE5-B607-80337327D271}" dt="2021-11-29T15:59:26.540" v="8710" actId="20577"/>
          <ac:spMkLst>
            <pc:docMk/>
            <pc:sldMk cId="3392982320" sldId="278"/>
            <ac:spMk id="3" creationId="{8F8E5669-3919-412E-A61D-757909DD7F47}"/>
          </ac:spMkLst>
        </pc:spChg>
        <pc:spChg chg="mod">
          <ac:chgData name="fujiwat0601 藤原隆弘" userId="e9715227e0e834e8" providerId="LiveId" clId="{149866F1-1D44-4EE5-B607-80337327D271}" dt="2021-11-29T14:42:39.901" v="6729" actId="20577"/>
          <ac:spMkLst>
            <pc:docMk/>
            <pc:sldMk cId="3392982320" sldId="278"/>
            <ac:spMk id="11" creationId="{53C8EFC3-A9F7-4BBA-AC22-CB8ADBD806E0}"/>
          </ac:spMkLst>
        </pc:spChg>
        <pc:spChg chg="del">
          <ac:chgData name="fujiwat0601 藤原隆弘" userId="e9715227e0e834e8" providerId="LiveId" clId="{149866F1-1D44-4EE5-B607-80337327D271}" dt="2021-11-29T14:40:23.339" v="6700" actId="478"/>
          <ac:spMkLst>
            <pc:docMk/>
            <pc:sldMk cId="3392982320" sldId="278"/>
            <ac:spMk id="12" creationId="{4A441369-56AF-4E36-AA46-CA5B9AA0539B}"/>
          </ac:spMkLst>
        </pc:spChg>
        <pc:spChg chg="add del mod">
          <ac:chgData name="fujiwat0601 藤原隆弘" userId="e9715227e0e834e8" providerId="LiveId" clId="{149866F1-1D44-4EE5-B607-80337327D271}" dt="2021-11-29T14:40:43.388" v="6705" actId="21"/>
          <ac:spMkLst>
            <pc:docMk/>
            <pc:sldMk cId="3392982320" sldId="278"/>
            <ac:spMk id="17" creationId="{6D7FF0BF-F692-43D6-9DC4-D16829DF91E4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25" creationId="{B6D93261-185D-491A-AD41-30DF84A1817B}"/>
          </ac:spMkLst>
        </pc:spChg>
        <pc:spChg chg="del">
          <ac:chgData name="fujiwat0601 藤原隆弘" userId="e9715227e0e834e8" providerId="LiveId" clId="{149866F1-1D44-4EE5-B607-80337327D271}" dt="2021-11-29T14:40:19.579" v="6699" actId="478"/>
          <ac:spMkLst>
            <pc:docMk/>
            <pc:sldMk cId="3392982320" sldId="278"/>
            <ac:spMk id="26" creationId="{32AC0034-7767-49DE-99E7-864640DAE0CD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27" creationId="{A61AE336-391B-4CC3-863A-29E4B36055A3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28" creationId="{543CBFB4-FB05-4D37-A95C-B22658EB0243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29" creationId="{B369255C-9FC4-4DF0-9175-085E2F000198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30" creationId="{C6882CDC-AF75-4801-B54A-C1E6AA676A77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31" creationId="{A1DFC644-99AB-4898-85CA-3A9D61114159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32" creationId="{504E16B7-FFCA-48F9-993C-A84250EC8E25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33" creationId="{EAAEB2A6-B9F8-4060-8EF6-65AF09ABD9F4}"/>
          </ac:spMkLst>
        </pc:spChg>
        <pc:spChg chg="add mod">
          <ac:chgData name="fujiwat0601 藤原隆弘" userId="e9715227e0e834e8" providerId="LiveId" clId="{149866F1-1D44-4EE5-B607-80337327D271}" dt="2021-11-29T14:40:34.389" v="6702"/>
          <ac:spMkLst>
            <pc:docMk/>
            <pc:sldMk cId="3392982320" sldId="278"/>
            <ac:spMk id="42" creationId="{81708D4B-CDFA-44E8-9A32-E84D213D52A1}"/>
          </ac:spMkLst>
        </pc:spChg>
        <pc:spChg chg="add mod">
          <ac:chgData name="fujiwat0601 藤原隆弘" userId="e9715227e0e834e8" providerId="LiveId" clId="{149866F1-1D44-4EE5-B607-80337327D271}" dt="2021-11-29T15:08:48.171" v="7494" actId="1076"/>
          <ac:spMkLst>
            <pc:docMk/>
            <pc:sldMk cId="3392982320" sldId="278"/>
            <ac:spMk id="44" creationId="{3AC9372C-F4D0-4828-B168-EE2F1CE5AB38}"/>
          </ac:spMkLst>
        </pc:spChg>
        <pc:picChg chg="add mod">
          <ac:chgData name="fujiwat0601 藤原隆弘" userId="e9715227e0e834e8" providerId="LiveId" clId="{149866F1-1D44-4EE5-B607-80337327D271}" dt="2021-11-29T14:40:34.389" v="6702"/>
          <ac:picMkLst>
            <pc:docMk/>
            <pc:sldMk cId="3392982320" sldId="278"/>
            <ac:picMk id="16" creationId="{F7A121FC-0EF7-4938-80FB-ACFFFA60F1F5}"/>
          </ac:picMkLst>
        </pc:picChg>
        <pc:picChg chg="del">
          <ac:chgData name="fujiwat0601 藤原隆弘" userId="e9715227e0e834e8" providerId="LiveId" clId="{149866F1-1D44-4EE5-B607-80337327D271}" dt="2021-11-29T14:40:19.579" v="6699" actId="478"/>
          <ac:picMkLst>
            <pc:docMk/>
            <pc:sldMk cId="3392982320" sldId="278"/>
            <ac:picMk id="18" creationId="{15B119EA-F858-4B5A-A3FF-75A081C9E0E5}"/>
          </ac:picMkLst>
        </pc:picChg>
        <pc:picChg chg="add mod">
          <ac:chgData name="fujiwat0601 藤原隆弘" userId="e9715227e0e834e8" providerId="LiveId" clId="{149866F1-1D44-4EE5-B607-80337327D271}" dt="2021-11-29T14:40:34.389" v="6702"/>
          <ac:picMkLst>
            <pc:docMk/>
            <pc:sldMk cId="3392982320" sldId="278"/>
            <ac:picMk id="19" creationId="{C1FBA65E-FE75-44CC-A790-D1E12FD27C8E}"/>
          </ac:picMkLst>
        </pc:pic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4" creationId="{567781AA-D18D-4CA8-BC0B-02CB351FD157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5" creationId="{9AFFA5FA-0A7A-4240-AA10-CB9651DBCF7B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6" creationId="{BF571421-ACA6-454E-BB8A-A95A190E646A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7" creationId="{FDEAF0AA-3D7C-4BA8-9669-00B6BC3B100C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8" creationId="{B7F0F2F6-94D9-4013-8879-F873C5DC3949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39" creationId="{665D0CAD-1579-4EC4-B307-B590EE0B33E2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40" creationId="{92D0475E-4067-4522-8B97-E5D246FC0F1A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41" creationId="{DF1F7869-C63F-4195-8F06-8B65B40A84BD}"/>
          </ac:cxnSpMkLst>
        </pc:cxnChg>
        <pc:cxnChg chg="add mod">
          <ac:chgData name="fujiwat0601 藤原隆弘" userId="e9715227e0e834e8" providerId="LiveId" clId="{149866F1-1D44-4EE5-B607-80337327D271}" dt="2021-11-29T14:40:34.389" v="6702"/>
          <ac:cxnSpMkLst>
            <pc:docMk/>
            <pc:sldMk cId="3392982320" sldId="278"/>
            <ac:cxnSpMk id="43" creationId="{45F64A99-1D51-4DBB-AF39-891237A69599}"/>
          </ac:cxnSpMkLst>
        </pc:cxnChg>
      </pc:sldChg>
      <pc:sldChg chg="addSp delSp modSp new mod modClrScheme chgLayout">
        <pc:chgData name="fujiwat0601 藤原隆弘" userId="e9715227e0e834e8" providerId="LiveId" clId="{149866F1-1D44-4EE5-B607-80337327D271}" dt="2021-11-29T15:33:47.963" v="8040" actId="1076"/>
        <pc:sldMkLst>
          <pc:docMk/>
          <pc:sldMk cId="2871229654" sldId="279"/>
        </pc:sldMkLst>
        <pc:spChg chg="mod ord">
          <ac:chgData name="fujiwat0601 藤原隆弘" userId="e9715227e0e834e8" providerId="LiveId" clId="{149866F1-1D44-4EE5-B607-80337327D271}" dt="2021-11-29T14:56:04.956" v="7306" actId="20577"/>
          <ac:spMkLst>
            <pc:docMk/>
            <pc:sldMk cId="2871229654" sldId="279"/>
            <ac:spMk id="2" creationId="{C1180857-413B-4D44-99C5-562C9B8A51ED}"/>
          </ac:spMkLst>
        </pc:spChg>
        <pc:spChg chg="mod ord">
          <ac:chgData name="fujiwat0601 藤原隆弘" userId="e9715227e0e834e8" providerId="LiveId" clId="{149866F1-1D44-4EE5-B607-80337327D271}" dt="2021-11-29T14:55:05.851" v="7244" actId="20577"/>
          <ac:spMkLst>
            <pc:docMk/>
            <pc:sldMk cId="2871229654" sldId="279"/>
            <ac:spMk id="3" creationId="{154FD763-4AA2-471A-BACC-19DA7D5EDF3A}"/>
          </ac:spMkLst>
        </pc:spChg>
        <pc:spChg chg="del mod ord">
          <ac:chgData name="fujiwat0601 藤原隆弘" userId="e9715227e0e834e8" providerId="LiveId" clId="{149866F1-1D44-4EE5-B607-80337327D271}" dt="2021-11-29T14:46:11.678" v="6833" actId="700"/>
          <ac:spMkLst>
            <pc:docMk/>
            <pc:sldMk cId="2871229654" sldId="279"/>
            <ac:spMk id="4" creationId="{32ADDD53-EEBD-4044-8A08-0EC0775C7B3F}"/>
          </ac:spMkLst>
        </pc:spChg>
        <pc:spChg chg="mod ord">
          <ac:chgData name="fujiwat0601 藤原隆弘" userId="e9715227e0e834e8" providerId="LiveId" clId="{149866F1-1D44-4EE5-B607-80337327D271}" dt="2021-11-29T14:46:11.696" v="6834" actId="27636"/>
          <ac:spMkLst>
            <pc:docMk/>
            <pc:sldMk cId="2871229654" sldId="279"/>
            <ac:spMk id="5" creationId="{FF4C5964-3E4A-4295-945B-822B601C2F23}"/>
          </ac:spMkLst>
        </pc:spChg>
        <pc:spChg chg="add mod ord">
          <ac:chgData name="fujiwat0601 藤原隆弘" userId="e9715227e0e834e8" providerId="LiveId" clId="{149866F1-1D44-4EE5-B607-80337327D271}" dt="2021-11-29T15:33:15.637" v="8039" actId="115"/>
          <ac:spMkLst>
            <pc:docMk/>
            <pc:sldMk cId="2871229654" sldId="279"/>
            <ac:spMk id="6" creationId="{9961BB6A-8065-4487-9657-F816A49B4540}"/>
          </ac:spMkLst>
        </pc:spChg>
        <pc:spChg chg="add mod ord">
          <ac:chgData name="fujiwat0601 藤原隆弘" userId="e9715227e0e834e8" providerId="LiveId" clId="{149866F1-1D44-4EE5-B607-80337327D271}" dt="2021-11-29T15:32:51.597" v="8037" actId="403"/>
          <ac:spMkLst>
            <pc:docMk/>
            <pc:sldMk cId="2871229654" sldId="279"/>
            <ac:spMk id="7" creationId="{329B7011-B604-4D91-891B-92CF8020A46B}"/>
          </ac:spMkLst>
        </pc:spChg>
        <pc:spChg chg="add mod ord">
          <ac:chgData name="fujiwat0601 藤原隆弘" userId="e9715227e0e834e8" providerId="LiveId" clId="{149866F1-1D44-4EE5-B607-80337327D271}" dt="2021-11-29T14:55:30.843" v="7247" actId="14100"/>
          <ac:spMkLst>
            <pc:docMk/>
            <pc:sldMk cId="2871229654" sldId="279"/>
            <ac:spMk id="8" creationId="{081D39E5-E908-40BB-B252-4F7B26ABD180}"/>
          </ac:spMkLst>
        </pc:spChg>
        <pc:spChg chg="add del">
          <ac:chgData name="fujiwat0601 藤原隆弘" userId="e9715227e0e834e8" providerId="LiveId" clId="{149866F1-1D44-4EE5-B607-80337327D271}" dt="2021-11-29T14:52:47.154" v="7147" actId="22"/>
          <ac:spMkLst>
            <pc:docMk/>
            <pc:sldMk cId="2871229654" sldId="279"/>
            <ac:spMk id="10" creationId="{8D39C9BC-51C8-404F-AFB7-F8D1222E7FCD}"/>
          </ac:spMkLst>
        </pc:spChg>
        <pc:spChg chg="add mod">
          <ac:chgData name="fujiwat0601 藤原隆弘" userId="e9715227e0e834e8" providerId="LiveId" clId="{149866F1-1D44-4EE5-B607-80337327D271}" dt="2021-11-29T14:59:33.227" v="7381" actId="404"/>
          <ac:spMkLst>
            <pc:docMk/>
            <pc:sldMk cId="2871229654" sldId="279"/>
            <ac:spMk id="11" creationId="{F199DBAC-228F-420E-B015-2AE2AC1A8A62}"/>
          </ac:spMkLst>
        </pc:spChg>
        <pc:picChg chg="add mod">
          <ac:chgData name="fujiwat0601 藤原隆弘" userId="e9715227e0e834e8" providerId="LiveId" clId="{149866F1-1D44-4EE5-B607-80337327D271}" dt="2021-11-29T15:33:47.963" v="8040" actId="1076"/>
          <ac:picMkLst>
            <pc:docMk/>
            <pc:sldMk cId="2871229654" sldId="279"/>
            <ac:picMk id="1026" creationId="{A1F6D006-0FA8-4B03-91C4-32A96C4B1BA1}"/>
          </ac:picMkLst>
        </pc:picChg>
      </pc:sldChg>
      <pc:sldChg chg="delSp modSp add mod">
        <pc:chgData name="fujiwat0601 藤原隆弘" userId="e9715227e0e834e8" providerId="LiveId" clId="{149866F1-1D44-4EE5-B607-80337327D271}" dt="2021-11-29T15:24:58.307" v="7958" actId="6549"/>
        <pc:sldMkLst>
          <pc:docMk/>
          <pc:sldMk cId="86420589" sldId="280"/>
        </pc:sldMkLst>
        <pc:spChg chg="mod">
          <ac:chgData name="fujiwat0601 藤原隆弘" userId="e9715227e0e834e8" providerId="LiveId" clId="{149866F1-1D44-4EE5-B607-80337327D271}" dt="2021-11-29T15:24:52.332" v="7956" actId="20577"/>
          <ac:spMkLst>
            <pc:docMk/>
            <pc:sldMk cId="86420589" sldId="280"/>
            <ac:spMk id="2" creationId="{CB07C15A-8ABC-48DE-9816-C13F822DDF76}"/>
          </ac:spMkLst>
        </pc:spChg>
        <pc:spChg chg="del">
          <ac:chgData name="fujiwat0601 藤原隆弘" userId="e9715227e0e834e8" providerId="LiveId" clId="{149866F1-1D44-4EE5-B607-80337327D271}" dt="2021-11-29T15:24:55.571" v="7957" actId="478"/>
          <ac:spMkLst>
            <pc:docMk/>
            <pc:sldMk cId="86420589" sldId="280"/>
            <ac:spMk id="3" creationId="{54A5316F-A6D2-4A80-B0F5-C83F37053C0E}"/>
          </ac:spMkLst>
        </pc:spChg>
        <pc:spChg chg="mod">
          <ac:chgData name="fujiwat0601 藤原隆弘" userId="e9715227e0e834e8" providerId="LiveId" clId="{149866F1-1D44-4EE5-B607-80337327D271}" dt="2021-11-29T15:24:58.307" v="7958" actId="6549"/>
          <ac:spMkLst>
            <pc:docMk/>
            <pc:sldMk cId="86420589" sldId="280"/>
            <ac:spMk id="6" creationId="{428ED8E5-8209-4D7B-B5D9-408DCD3265A7}"/>
          </ac:spMkLst>
        </pc:spChg>
      </pc:sldChg>
    </pc:docChg>
  </pc:docChgLst>
  <pc:docChgLst>
    <pc:chgData name="fujiwat0601 藤原隆弘" userId="e9715227e0e834e8" providerId="LiveId" clId="{81557B6E-7070-4672-B43A-98461D9B1F95}"/>
    <pc:docChg chg="undo redo custSel addSld delSld modSld sldOrd modMainMaster">
      <pc:chgData name="fujiwat0601 藤原隆弘" userId="e9715227e0e834e8" providerId="LiveId" clId="{81557B6E-7070-4672-B43A-98461D9B1F95}" dt="2023-07-09T15:21:59.160" v="9346" actId="20577"/>
      <pc:docMkLst>
        <pc:docMk/>
      </pc:docMkLst>
      <pc:sldChg chg="delSp modSp mod">
        <pc:chgData name="fujiwat0601 藤原隆弘" userId="e9715227e0e834e8" providerId="LiveId" clId="{81557B6E-7070-4672-B43A-98461D9B1F95}" dt="2023-06-30T20:23:47.507" v="6930" actId="404"/>
        <pc:sldMkLst>
          <pc:docMk/>
          <pc:sldMk cId="1691277330" sldId="256"/>
        </pc:sldMkLst>
        <pc:spChg chg="mod">
          <ac:chgData name="fujiwat0601 藤原隆弘" userId="e9715227e0e834e8" providerId="LiveId" clId="{81557B6E-7070-4672-B43A-98461D9B1F95}" dt="2023-06-30T20:23:47.507" v="6930" actId="404"/>
          <ac:spMkLst>
            <pc:docMk/>
            <pc:sldMk cId="1691277330" sldId="256"/>
            <ac:spMk id="2" creationId="{8A05BF85-E3E8-4237-882B-3B989851669E}"/>
          </ac:spMkLst>
        </pc:spChg>
        <pc:spChg chg="del mod">
          <ac:chgData name="fujiwat0601 藤原隆弘" userId="e9715227e0e834e8" providerId="LiveId" clId="{81557B6E-7070-4672-B43A-98461D9B1F95}" dt="2023-06-28T19:16:14.778" v="200"/>
          <ac:spMkLst>
            <pc:docMk/>
            <pc:sldMk cId="1691277330" sldId="256"/>
            <ac:spMk id="3" creationId="{1D390751-4537-408A-BBB1-194E8FB77FF1}"/>
          </ac:spMkLst>
        </pc:spChg>
        <pc:spChg chg="mod">
          <ac:chgData name="fujiwat0601 藤原隆弘" userId="e9715227e0e834e8" providerId="LiveId" clId="{81557B6E-7070-4672-B43A-98461D9B1F95}" dt="2023-06-30T20:22:12.923" v="6881" actId="20577"/>
          <ac:spMkLst>
            <pc:docMk/>
            <pc:sldMk cId="1691277330" sldId="256"/>
            <ac:spMk id="4" creationId="{CD79A254-685B-4D00-847C-CCD56672B3A6}"/>
          </ac:spMkLst>
        </pc:spChg>
      </pc:sldChg>
      <pc:sldChg chg="modSp mod">
        <pc:chgData name="fujiwat0601 藤原隆弘" userId="e9715227e0e834e8" providerId="LiveId" clId="{81557B6E-7070-4672-B43A-98461D9B1F95}" dt="2023-06-30T18:47:45.540" v="5590" actId="20577"/>
        <pc:sldMkLst>
          <pc:docMk/>
          <pc:sldMk cId="3419012112" sldId="257"/>
        </pc:sldMkLst>
        <pc:spChg chg="mod">
          <ac:chgData name="fujiwat0601 藤原隆弘" userId="e9715227e0e834e8" providerId="LiveId" clId="{81557B6E-7070-4672-B43A-98461D9B1F95}" dt="2023-06-30T18:47:45.540" v="5590" actId="20577"/>
          <ac:spMkLst>
            <pc:docMk/>
            <pc:sldMk cId="3419012112" sldId="257"/>
            <ac:spMk id="5" creationId="{35907809-DF30-433E-9FF1-C43E2368C306}"/>
          </ac:spMkLst>
        </pc:spChg>
      </pc:sldChg>
      <pc:sldChg chg="addSp delSp modSp new mod setBg">
        <pc:chgData name="fujiwat0601 藤原隆弘" userId="e9715227e0e834e8" providerId="LiveId" clId="{81557B6E-7070-4672-B43A-98461D9B1F95}" dt="2023-06-30T17:56:11.740" v="5399" actId="20577"/>
        <pc:sldMkLst>
          <pc:docMk/>
          <pc:sldMk cId="3082615090" sldId="258"/>
        </pc:sldMkLst>
        <pc:spChg chg="mod">
          <ac:chgData name="fujiwat0601 藤原隆弘" userId="e9715227e0e834e8" providerId="LiveId" clId="{81557B6E-7070-4672-B43A-98461D9B1F95}" dt="2023-06-28T19:21:00.208" v="443" actId="20577"/>
          <ac:spMkLst>
            <pc:docMk/>
            <pc:sldMk cId="3082615090" sldId="258"/>
            <ac:spMk id="2" creationId="{2F398E1C-7056-02F5-127A-DD4FB6FE4D50}"/>
          </ac:spMkLst>
        </pc:spChg>
        <pc:spChg chg="mod">
          <ac:chgData name="fujiwat0601 藤原隆弘" userId="e9715227e0e834e8" providerId="LiveId" clId="{81557B6E-7070-4672-B43A-98461D9B1F95}" dt="2023-06-30T17:56:11.740" v="5399" actId="20577"/>
          <ac:spMkLst>
            <pc:docMk/>
            <pc:sldMk cId="3082615090" sldId="258"/>
            <ac:spMk id="3" creationId="{D797F257-0B39-4EF4-87D5-8A891624DB26}"/>
          </ac:spMkLst>
        </pc:spChg>
        <pc:spChg chg="mod">
          <ac:chgData name="fujiwat0601 藤原隆弘" userId="e9715227e0e834e8" providerId="LiveId" clId="{81557B6E-7070-4672-B43A-98461D9B1F95}" dt="2023-06-28T19:23:41.011" v="445" actId="27636"/>
          <ac:spMkLst>
            <pc:docMk/>
            <pc:sldMk cId="3082615090" sldId="258"/>
            <ac:spMk id="4" creationId="{634C0FC9-45B2-C0BB-6AF1-76F78397A817}"/>
          </ac:spMkLst>
        </pc:spChg>
        <pc:spChg chg="add mod">
          <ac:chgData name="fujiwat0601 藤原隆弘" userId="e9715227e0e834e8" providerId="LiveId" clId="{81557B6E-7070-4672-B43A-98461D9B1F95}" dt="2023-06-28T19:53:30.250" v="777" actId="1036"/>
          <ac:spMkLst>
            <pc:docMk/>
            <pc:sldMk cId="3082615090" sldId="258"/>
            <ac:spMk id="6" creationId="{F31F2ADD-71B9-13B9-8913-BB1D189DA553}"/>
          </ac:spMkLst>
        </pc:spChg>
        <pc:spChg chg="add del mod">
          <ac:chgData name="fujiwat0601 藤原隆弘" userId="e9715227e0e834e8" providerId="LiveId" clId="{81557B6E-7070-4672-B43A-98461D9B1F95}" dt="2023-06-28T19:49:42.389" v="730"/>
          <ac:spMkLst>
            <pc:docMk/>
            <pc:sldMk cId="3082615090" sldId="258"/>
            <ac:spMk id="7" creationId="{8685CF50-6FA0-C1C7-7192-45BCC3A3171F}"/>
          </ac:spMkLst>
        </pc:spChg>
        <pc:spChg chg="add del mod">
          <ac:chgData name="fujiwat0601 藤原隆弘" userId="e9715227e0e834e8" providerId="LiveId" clId="{81557B6E-7070-4672-B43A-98461D9B1F95}" dt="2023-06-28T19:49:42.389" v="730"/>
          <ac:spMkLst>
            <pc:docMk/>
            <pc:sldMk cId="3082615090" sldId="258"/>
            <ac:spMk id="8" creationId="{7041A86D-870A-E8AB-CF41-7FC1D8362318}"/>
          </ac:spMkLst>
        </pc:spChg>
        <pc:picChg chg="add del mod">
          <ac:chgData name="fujiwat0601 藤原隆弘" userId="e9715227e0e834e8" providerId="LiveId" clId="{81557B6E-7070-4672-B43A-98461D9B1F95}" dt="2023-06-28T19:50:42.763" v="767" actId="14100"/>
          <ac:picMkLst>
            <pc:docMk/>
            <pc:sldMk cId="3082615090" sldId="258"/>
            <ac:picMk id="1026" creationId="{5A110534-384F-B2C1-BEC3-6F07A729DD8D}"/>
          </ac:picMkLst>
        </pc:picChg>
        <pc:picChg chg="add del">
          <ac:chgData name="fujiwat0601 藤原隆弘" userId="e9715227e0e834e8" providerId="LiveId" clId="{81557B6E-7070-4672-B43A-98461D9B1F95}" dt="2023-06-28T19:46:59.031" v="685" actId="478"/>
          <ac:picMkLst>
            <pc:docMk/>
            <pc:sldMk cId="3082615090" sldId="258"/>
            <ac:picMk id="1028" creationId="{5C820C53-F0A4-9C18-194B-51CABA73A819}"/>
          </ac:picMkLst>
        </pc:picChg>
      </pc:sldChg>
      <pc:sldChg chg="addSp delSp modSp new mod ord modClrScheme modAnim chgLayout">
        <pc:chgData name="fujiwat0601 藤原隆弘" userId="e9715227e0e834e8" providerId="LiveId" clId="{81557B6E-7070-4672-B43A-98461D9B1F95}" dt="2023-06-30T20:29:37.420" v="6965" actId="3064"/>
        <pc:sldMkLst>
          <pc:docMk/>
          <pc:sldMk cId="2869936844" sldId="259"/>
        </pc:sldMkLst>
        <pc:spChg chg="mod ord">
          <ac:chgData name="fujiwat0601 藤原隆弘" userId="e9715227e0e834e8" providerId="LiveId" clId="{81557B6E-7070-4672-B43A-98461D9B1F95}" dt="2023-06-29T21:28:33.090" v="5146" actId="20577"/>
          <ac:spMkLst>
            <pc:docMk/>
            <pc:sldMk cId="2869936844" sldId="259"/>
            <ac:spMk id="2" creationId="{B3452677-3359-60F4-79A8-7DAF91EB4938}"/>
          </ac:spMkLst>
        </pc:spChg>
        <pc:spChg chg="del">
          <ac:chgData name="fujiwat0601 藤原隆弘" userId="e9715227e0e834e8" providerId="LiveId" clId="{81557B6E-7070-4672-B43A-98461D9B1F95}" dt="2023-06-28T21:00:37.927" v="1033" actId="700"/>
          <ac:spMkLst>
            <pc:docMk/>
            <pc:sldMk cId="2869936844" sldId="259"/>
            <ac:spMk id="3" creationId="{FC5D5776-358F-A194-AE9E-FC9434CDF1E6}"/>
          </ac:spMkLst>
        </pc:spChg>
        <pc:spChg chg="mod ord">
          <ac:chgData name="fujiwat0601 藤原隆弘" userId="e9715227e0e834e8" providerId="LiveId" clId="{81557B6E-7070-4672-B43A-98461D9B1F95}" dt="2023-06-28T21:00:37.927" v="1033" actId="700"/>
          <ac:spMkLst>
            <pc:docMk/>
            <pc:sldMk cId="2869936844" sldId="259"/>
            <ac:spMk id="4" creationId="{2E8A6B56-9746-0400-BF61-000574578E07}"/>
          </ac:spMkLst>
        </pc:spChg>
        <pc:spChg chg="add mod topLvl">
          <ac:chgData name="fujiwat0601 藤原隆弘" userId="e9715227e0e834e8" providerId="LiveId" clId="{81557B6E-7070-4672-B43A-98461D9B1F95}" dt="2023-06-30T09:03:22.487" v="5363" actId="1038"/>
          <ac:spMkLst>
            <pc:docMk/>
            <pc:sldMk cId="2869936844" sldId="259"/>
            <ac:spMk id="5" creationId="{FAAB1004-3C5B-45C4-3187-3DEB3FF96B0F}"/>
          </ac:spMkLst>
        </pc:spChg>
        <pc:spChg chg="add mod topLvl">
          <ac:chgData name="fujiwat0601 藤原隆弘" userId="e9715227e0e834e8" providerId="LiveId" clId="{81557B6E-7070-4672-B43A-98461D9B1F95}" dt="2023-06-29T21:26:57.031" v="5113" actId="164"/>
          <ac:spMkLst>
            <pc:docMk/>
            <pc:sldMk cId="2869936844" sldId="259"/>
            <ac:spMk id="6" creationId="{4AE485DA-8C1D-B2D2-82FB-85C75F2638DB}"/>
          </ac:spMkLst>
        </pc:spChg>
        <pc:spChg chg="add mod topLvl">
          <ac:chgData name="fujiwat0601 藤原隆弘" userId="e9715227e0e834e8" providerId="LiveId" clId="{81557B6E-7070-4672-B43A-98461D9B1F95}" dt="2023-06-29T21:26:57.031" v="5113" actId="164"/>
          <ac:spMkLst>
            <pc:docMk/>
            <pc:sldMk cId="2869936844" sldId="259"/>
            <ac:spMk id="8" creationId="{680713AC-4E4D-FD98-F023-A343BC320DD5}"/>
          </ac:spMkLst>
        </pc:spChg>
        <pc:spChg chg="add mod topLvl">
          <ac:chgData name="fujiwat0601 藤原隆弘" userId="e9715227e0e834e8" providerId="LiveId" clId="{81557B6E-7070-4672-B43A-98461D9B1F95}" dt="2023-06-30T18:48:55.053" v="5624" actId="3064"/>
          <ac:spMkLst>
            <pc:docMk/>
            <pc:sldMk cId="2869936844" sldId="259"/>
            <ac:spMk id="9" creationId="{E86B16B6-FADA-7DBF-CA49-CE07EECF6846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11" creationId="{37DAFA4D-177A-EEAA-6900-F2204E544B85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12" creationId="{5F48524C-6493-66CF-D511-733100089277}"/>
          </ac:spMkLst>
        </pc:spChg>
        <pc:spChg chg="add del">
          <ac:chgData name="fujiwat0601 藤原隆弘" userId="e9715227e0e834e8" providerId="LiveId" clId="{81557B6E-7070-4672-B43A-98461D9B1F95}" dt="2023-06-28T20:50:26.987" v="847" actId="478"/>
          <ac:spMkLst>
            <pc:docMk/>
            <pc:sldMk cId="2869936844" sldId="259"/>
            <ac:spMk id="12" creationId="{797B7267-2946-D4F1-DD5F-2BC4FD194F5B}"/>
          </ac:spMkLst>
        </pc:spChg>
        <pc:spChg chg="add del mod">
          <ac:chgData name="fujiwat0601 藤原隆弘" userId="e9715227e0e834e8" providerId="LiveId" clId="{81557B6E-7070-4672-B43A-98461D9B1F95}" dt="2023-06-28T20:51:52.143" v="853" actId="478"/>
          <ac:spMkLst>
            <pc:docMk/>
            <pc:sldMk cId="2869936844" sldId="259"/>
            <ac:spMk id="13" creationId="{9C2DA1AF-3935-388E-D931-F0DD05D02D5D}"/>
          </ac:spMkLst>
        </pc:spChg>
        <pc:spChg chg="add del mod">
          <ac:chgData name="fujiwat0601 藤原隆弘" userId="e9715227e0e834e8" providerId="LiveId" clId="{81557B6E-7070-4672-B43A-98461D9B1F95}" dt="2023-06-28T20:53:54.073" v="866" actId="478"/>
          <ac:spMkLst>
            <pc:docMk/>
            <pc:sldMk cId="2869936844" sldId="259"/>
            <ac:spMk id="14" creationId="{63CDADFC-004C-6752-025E-0FBD197B9752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15" creationId="{991D2BD3-941F-145A-260F-FA68F5BA99B9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16" creationId="{1568A051-5C03-94EA-14AC-B36F23669F3F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17" creationId="{0B9DC47F-962F-12E8-B14B-141F12AD077D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18" creationId="{01DA8C5C-BEA1-1D99-061A-164457106AB6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19" creationId="{A6407867-27D7-A5BA-B1EA-63E7A2DB2D3C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20" creationId="{D0D191CB-B786-CFB4-7784-7D898469C70C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21" creationId="{E3590CCF-53D4-9BFF-6499-ACF1B301F546}"/>
          </ac:spMkLst>
        </pc:spChg>
        <pc:spChg chg="add del mod">
          <ac:chgData name="fujiwat0601 藤原隆弘" userId="e9715227e0e834e8" providerId="LiveId" clId="{81557B6E-7070-4672-B43A-98461D9B1F95}" dt="2023-06-28T20:55:17.457" v="894" actId="478"/>
          <ac:spMkLst>
            <pc:docMk/>
            <pc:sldMk cId="2869936844" sldId="259"/>
            <ac:spMk id="22" creationId="{FB77471C-211C-0F78-C9CA-DBFF35D0702A}"/>
          </ac:spMkLst>
        </pc:spChg>
        <pc:spChg chg="add del mod">
          <ac:chgData name="fujiwat0601 藤原隆弘" userId="e9715227e0e834e8" providerId="LiveId" clId="{81557B6E-7070-4672-B43A-98461D9B1F95}" dt="2023-06-28T21:06:06.234" v="1107" actId="478"/>
          <ac:spMkLst>
            <pc:docMk/>
            <pc:sldMk cId="2869936844" sldId="259"/>
            <ac:spMk id="23" creationId="{1A13BF7F-7588-B4B5-A96D-0F35E3110B11}"/>
          </ac:spMkLst>
        </pc:spChg>
        <pc:spChg chg="add del mod">
          <ac:chgData name="fujiwat0601 藤原隆弘" userId="e9715227e0e834e8" providerId="LiveId" clId="{81557B6E-7070-4672-B43A-98461D9B1F95}" dt="2023-06-28T21:06:06.234" v="1107" actId="478"/>
          <ac:spMkLst>
            <pc:docMk/>
            <pc:sldMk cId="2869936844" sldId="259"/>
            <ac:spMk id="24" creationId="{AB1195DF-B129-E9E9-A314-C8BF0786A66C}"/>
          </ac:spMkLst>
        </pc:spChg>
        <pc:spChg chg="add mod topLvl">
          <ac:chgData name="fujiwat0601 藤原隆弘" userId="e9715227e0e834e8" providerId="LiveId" clId="{81557B6E-7070-4672-B43A-98461D9B1F95}" dt="2023-06-29T21:26:16.763" v="5107" actId="164"/>
          <ac:spMkLst>
            <pc:docMk/>
            <pc:sldMk cId="2869936844" sldId="259"/>
            <ac:spMk id="25" creationId="{EE04FC9C-7DC1-FB02-2AE3-58F083A3D646}"/>
          </ac:spMkLst>
        </pc:spChg>
        <pc:spChg chg="add del mod">
          <ac:chgData name="fujiwat0601 藤原隆弘" userId="e9715227e0e834e8" providerId="LiveId" clId="{81557B6E-7070-4672-B43A-98461D9B1F95}" dt="2023-06-28T20:56:29.717" v="919" actId="478"/>
          <ac:spMkLst>
            <pc:docMk/>
            <pc:sldMk cId="2869936844" sldId="259"/>
            <ac:spMk id="26" creationId="{859BED0D-08EF-F81B-D43B-9B03CF23168C}"/>
          </ac:spMkLst>
        </pc:spChg>
        <pc:spChg chg="add del mod">
          <ac:chgData name="fujiwat0601 藤原隆弘" userId="e9715227e0e834e8" providerId="LiveId" clId="{81557B6E-7070-4672-B43A-98461D9B1F95}" dt="2023-06-28T21:07:04.846" v="1112" actId="478"/>
          <ac:spMkLst>
            <pc:docMk/>
            <pc:sldMk cId="2869936844" sldId="259"/>
            <ac:spMk id="27" creationId="{575D5E51-41B3-1819-EC78-4DD56B6A4CDE}"/>
          </ac:spMkLst>
        </pc:spChg>
        <pc:spChg chg="add del mod">
          <ac:chgData name="fujiwat0601 藤原隆弘" userId="e9715227e0e834e8" providerId="LiveId" clId="{81557B6E-7070-4672-B43A-98461D9B1F95}" dt="2023-06-28T21:07:37.500" v="1115" actId="478"/>
          <ac:spMkLst>
            <pc:docMk/>
            <pc:sldMk cId="2869936844" sldId="259"/>
            <ac:spMk id="28" creationId="{54F7539E-607C-754E-2D77-F1F27A4A3D41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29" creationId="{2C7AC331-9D20-4E93-D2C0-C5942C606EC8}"/>
          </ac:spMkLst>
        </pc:spChg>
        <pc:spChg chg="add del mod">
          <ac:chgData name="fujiwat0601 藤原隆弘" userId="e9715227e0e834e8" providerId="LiveId" clId="{81557B6E-7070-4672-B43A-98461D9B1F95}" dt="2023-06-28T21:06:06.234" v="1107" actId="478"/>
          <ac:spMkLst>
            <pc:docMk/>
            <pc:sldMk cId="2869936844" sldId="259"/>
            <ac:spMk id="30" creationId="{7102E1DC-3E4A-81D1-1E0F-C6950EE726D8}"/>
          </ac:spMkLst>
        </pc:spChg>
        <pc:spChg chg="add del mod topLvl">
          <ac:chgData name="fujiwat0601 藤原隆弘" userId="e9715227e0e834e8" providerId="LiveId" clId="{81557B6E-7070-4672-B43A-98461D9B1F95}" dt="2023-06-29T12:29:16.844" v="1397" actId="478"/>
          <ac:spMkLst>
            <pc:docMk/>
            <pc:sldMk cId="2869936844" sldId="259"/>
            <ac:spMk id="31" creationId="{89494A24-CB0F-3621-B3EF-C368B0BBAB12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32" creationId="{CB7636B9-D97F-C652-6799-869B091A3D30}"/>
          </ac:spMkLst>
        </pc:spChg>
        <pc:spChg chg="add del mod">
          <ac:chgData name="fujiwat0601 藤原隆弘" userId="e9715227e0e834e8" providerId="LiveId" clId="{81557B6E-7070-4672-B43A-98461D9B1F95}" dt="2023-06-28T21:06:06.234" v="1107" actId="478"/>
          <ac:spMkLst>
            <pc:docMk/>
            <pc:sldMk cId="2869936844" sldId="259"/>
            <ac:spMk id="33" creationId="{5D776850-D452-2170-1E12-FB8B2AC2AE5D}"/>
          </ac:spMkLst>
        </pc:spChg>
        <pc:spChg chg="add del mod topLvl">
          <ac:chgData name="fujiwat0601 藤原隆弘" userId="e9715227e0e834e8" providerId="LiveId" clId="{81557B6E-7070-4672-B43A-98461D9B1F95}" dt="2023-06-29T12:29:46.632" v="1401" actId="478"/>
          <ac:spMkLst>
            <pc:docMk/>
            <pc:sldMk cId="2869936844" sldId="259"/>
            <ac:spMk id="34" creationId="{6AC0DAEA-C4A4-48EB-4F32-5A271B6412FF}"/>
          </ac:spMkLst>
        </pc:spChg>
        <pc:spChg chg="add mod topLvl">
          <ac:chgData name="fujiwat0601 藤原隆弘" userId="e9715227e0e834e8" providerId="LiveId" clId="{81557B6E-7070-4672-B43A-98461D9B1F95}" dt="2023-06-29T21:26:16.763" v="5107" actId="164"/>
          <ac:spMkLst>
            <pc:docMk/>
            <pc:sldMk cId="2869936844" sldId="259"/>
            <ac:spMk id="35" creationId="{3A0ACC0E-30E4-3964-A512-683619F3993F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36" creationId="{8BC90B11-93A2-2A24-4BE8-2FFCBFB86CAC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37" creationId="{35A8EAEB-0FD7-3FF0-F842-FBD147B12F27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38" creationId="{8EF6D23C-31E4-67F1-41BC-8E2F7BA352DB}"/>
          </ac:spMkLst>
        </pc:spChg>
        <pc:spChg chg="add mod topLvl">
          <ac:chgData name="fujiwat0601 藤原隆弘" userId="e9715227e0e834e8" providerId="LiveId" clId="{81557B6E-7070-4672-B43A-98461D9B1F95}" dt="2023-06-29T21:26:16.763" v="5107" actId="164"/>
          <ac:spMkLst>
            <pc:docMk/>
            <pc:sldMk cId="2869936844" sldId="259"/>
            <ac:spMk id="39" creationId="{00A90DCD-A2A7-E1F5-F14C-503C05DE240B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40" creationId="{E01B7B4D-0180-D780-C4EF-4511AEFBCB9A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41" creationId="{DE3BBCA7-1825-026F-1667-C95FBF967840}"/>
          </ac:spMkLst>
        </pc:spChg>
        <pc:spChg chg="add mod topLvl">
          <ac:chgData name="fujiwat0601 藤原隆弘" userId="e9715227e0e834e8" providerId="LiveId" clId="{81557B6E-7070-4672-B43A-98461D9B1F95}" dt="2023-06-30T08:19:29.545" v="5275" actId="693"/>
          <ac:spMkLst>
            <pc:docMk/>
            <pc:sldMk cId="2869936844" sldId="259"/>
            <ac:spMk id="42" creationId="{7F39780A-BA38-2303-E943-2130E3C9AEA8}"/>
          </ac:spMkLst>
        </pc:spChg>
        <pc:spChg chg="add mod topLvl">
          <ac:chgData name="fujiwat0601 藤原隆弘" userId="e9715227e0e834e8" providerId="LiveId" clId="{81557B6E-7070-4672-B43A-98461D9B1F95}" dt="2023-06-29T21:26:57.031" v="5113" actId="164"/>
          <ac:spMkLst>
            <pc:docMk/>
            <pc:sldMk cId="2869936844" sldId="259"/>
            <ac:spMk id="43" creationId="{ACFDA8A6-CCA1-5197-FBB9-988C3FC73879}"/>
          </ac:spMkLst>
        </pc:spChg>
        <pc:spChg chg="add del mod">
          <ac:chgData name="fujiwat0601 藤原隆弘" userId="e9715227e0e834e8" providerId="LiveId" clId="{81557B6E-7070-4672-B43A-98461D9B1F95}" dt="2023-06-29T12:29:44.359" v="1400" actId="478"/>
          <ac:spMkLst>
            <pc:docMk/>
            <pc:sldMk cId="2869936844" sldId="259"/>
            <ac:spMk id="51" creationId="{765FD30B-2506-8FC5-8979-DDF8E3E478BA}"/>
          </ac:spMkLst>
        </pc:spChg>
        <pc:spChg chg="add del mod">
          <ac:chgData name="fujiwat0601 藤原隆弘" userId="e9715227e0e834e8" providerId="LiveId" clId="{81557B6E-7070-4672-B43A-98461D9B1F95}" dt="2023-06-29T12:29:44.359" v="1400" actId="478"/>
          <ac:spMkLst>
            <pc:docMk/>
            <pc:sldMk cId="2869936844" sldId="259"/>
            <ac:spMk id="52" creationId="{D759AAB8-011F-14D9-54DF-EF0C439F900C}"/>
          </ac:spMkLst>
        </pc:spChg>
        <pc:spChg chg="add del mod">
          <ac:chgData name="fujiwat0601 藤原隆弘" userId="e9715227e0e834e8" providerId="LiveId" clId="{81557B6E-7070-4672-B43A-98461D9B1F95}" dt="2023-06-29T12:29:44.359" v="1400" actId="478"/>
          <ac:spMkLst>
            <pc:docMk/>
            <pc:sldMk cId="2869936844" sldId="259"/>
            <ac:spMk id="53" creationId="{411A934B-D0BA-5C69-56E9-DC381B3FA16B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66" creationId="{05DB9154-2E89-CB24-A1CD-D95EE7D5A829}"/>
          </ac:spMkLst>
        </pc:spChg>
        <pc:spChg chg="add mod topLvl">
          <ac:chgData name="fujiwat0601 藤原隆弘" userId="e9715227e0e834e8" providerId="LiveId" clId="{81557B6E-7070-4672-B43A-98461D9B1F95}" dt="2023-06-29T21:26:25.354" v="5109" actId="164"/>
          <ac:spMkLst>
            <pc:docMk/>
            <pc:sldMk cId="2869936844" sldId="259"/>
            <ac:spMk id="71" creationId="{FD3D83C4-2782-1676-99AC-C02B368C88BD}"/>
          </ac:spMkLst>
        </pc:spChg>
        <pc:spChg chg="add mod topLvl">
          <ac:chgData name="fujiwat0601 藤原隆弘" userId="e9715227e0e834e8" providerId="LiveId" clId="{81557B6E-7070-4672-B43A-98461D9B1F95}" dt="2023-06-30T09:02:27.618" v="5359" actId="1036"/>
          <ac:spMkLst>
            <pc:docMk/>
            <pc:sldMk cId="2869936844" sldId="259"/>
            <ac:spMk id="72" creationId="{5994EDFB-76DF-8C8A-134E-DED22BAB1959}"/>
          </ac:spMkLst>
        </pc:spChg>
        <pc:spChg chg="add mod topLvl">
          <ac:chgData name="fujiwat0601 藤原隆弘" userId="e9715227e0e834e8" providerId="LiveId" clId="{81557B6E-7070-4672-B43A-98461D9B1F95}" dt="2023-06-30T09:02:18.607" v="5356" actId="1035"/>
          <ac:spMkLst>
            <pc:docMk/>
            <pc:sldMk cId="2869936844" sldId="259"/>
            <ac:spMk id="73" creationId="{FB469E58-EEC5-4D79-4C48-A77E97410B86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108" creationId="{AAF266CB-BF73-6CB6-64C8-2E3BED7ED7EE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109" creationId="{697A85E7-A425-7A00-A192-AFD9D84B57F2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110" creationId="{7D2BAFCC-A1D8-51E3-9AA3-635500265706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119" creationId="{7BE3857A-E956-04AD-E535-23C0FC82461B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120" creationId="{FD058D65-89B4-BF14-092E-CBC046FDD8BD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121" creationId="{14B15FC4-A1F2-448C-3019-75D9B76AF357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126" creationId="{F064D39D-A1AD-6425-1256-B5958C07F147}"/>
          </ac:spMkLst>
        </pc:spChg>
        <pc:spChg chg="add mod topLvl">
          <ac:chgData name="fujiwat0601 藤原隆弘" userId="e9715227e0e834e8" providerId="LiveId" clId="{81557B6E-7070-4672-B43A-98461D9B1F95}" dt="2023-06-29T21:26:33.256" v="5110" actId="164"/>
          <ac:spMkLst>
            <pc:docMk/>
            <pc:sldMk cId="2869936844" sldId="259"/>
            <ac:spMk id="128" creationId="{CB95313F-833E-20E4-C593-91BF80FFF0C0}"/>
          </ac:spMkLst>
        </pc:spChg>
        <pc:spChg chg="add mod or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131" creationId="{1F447829-D0F7-E4D0-0A66-8B910E34B1A6}"/>
          </ac:spMkLst>
        </pc:spChg>
        <pc:spChg chg="add mod topLvl">
          <ac:chgData name="fujiwat0601 藤原隆弘" userId="e9715227e0e834e8" providerId="LiveId" clId="{81557B6E-7070-4672-B43A-98461D9B1F95}" dt="2023-06-29T21:26:40.327" v="5111" actId="164"/>
          <ac:spMkLst>
            <pc:docMk/>
            <pc:sldMk cId="2869936844" sldId="259"/>
            <ac:spMk id="132" creationId="{612E714C-0E71-265E-0DF9-EDF8B165AD1A}"/>
          </ac:spMkLst>
        </pc:spChg>
        <pc:spChg chg="add mod topLvl">
          <ac:chgData name="fujiwat0601 藤原隆弘" userId="e9715227e0e834e8" providerId="LiveId" clId="{81557B6E-7070-4672-B43A-98461D9B1F95}" dt="2023-06-29T21:33:18.773" v="5186" actId="1036"/>
          <ac:spMkLst>
            <pc:docMk/>
            <pc:sldMk cId="2869936844" sldId="259"/>
            <ac:spMk id="133" creationId="{331DB65E-4AF5-64A6-D113-70200D9BEBCE}"/>
          </ac:spMkLst>
        </pc:spChg>
        <pc:spChg chg="add mod topLvl">
          <ac:chgData name="fujiwat0601 藤原隆弘" userId="e9715227e0e834e8" providerId="LiveId" clId="{81557B6E-7070-4672-B43A-98461D9B1F95}" dt="2023-06-29T21:33:26.344" v="5190" actId="1036"/>
          <ac:spMkLst>
            <pc:docMk/>
            <pc:sldMk cId="2869936844" sldId="259"/>
            <ac:spMk id="134" creationId="{66E4C8B6-3124-BCE5-3E0F-A6E4B0ECE39E}"/>
          </ac:spMkLst>
        </pc:spChg>
        <pc:spChg chg="add mod topLvl">
          <ac:chgData name="fujiwat0601 藤原隆弘" userId="e9715227e0e834e8" providerId="LiveId" clId="{81557B6E-7070-4672-B43A-98461D9B1F95}" dt="2023-06-29T21:33:31.620" v="5194" actId="1036"/>
          <ac:spMkLst>
            <pc:docMk/>
            <pc:sldMk cId="2869936844" sldId="259"/>
            <ac:spMk id="135" creationId="{6D66374F-59F7-D9C2-D553-DE0EBCAD00DE}"/>
          </ac:spMkLst>
        </pc:spChg>
        <pc:spChg chg="add mod topLvl">
          <ac:chgData name="fujiwat0601 藤原隆弘" userId="e9715227e0e834e8" providerId="LiveId" clId="{81557B6E-7070-4672-B43A-98461D9B1F95}" dt="2023-06-29T21:33:36.632" v="5198" actId="1036"/>
          <ac:spMkLst>
            <pc:docMk/>
            <pc:sldMk cId="2869936844" sldId="259"/>
            <ac:spMk id="136" creationId="{59155911-2491-F407-B5B8-B19B5601D324}"/>
          </ac:spMkLst>
        </pc:spChg>
        <pc:spChg chg="add mod or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142" creationId="{812B3CBF-C763-AE53-6D80-A3664942794A}"/>
          </ac:spMkLst>
        </pc:spChg>
        <pc:spChg chg="add mod topLvl">
          <ac:chgData name="fujiwat0601 藤原隆弘" userId="e9715227e0e834e8" providerId="LiveId" clId="{81557B6E-7070-4672-B43A-98461D9B1F95}" dt="2023-06-29T21:26:48.377" v="5112" actId="164"/>
          <ac:spMkLst>
            <pc:docMk/>
            <pc:sldMk cId="2869936844" sldId="259"/>
            <ac:spMk id="143" creationId="{B2802C76-E4EC-D3AB-AA55-F9BE989ED2FA}"/>
          </ac:spMkLst>
        </pc:spChg>
        <pc:spChg chg="add mod topLvl">
          <ac:chgData name="fujiwat0601 藤原隆弘" userId="e9715227e0e834e8" providerId="LiveId" clId="{81557B6E-7070-4672-B43A-98461D9B1F95}" dt="2023-06-29T21:26:57.031" v="5113" actId="164"/>
          <ac:spMkLst>
            <pc:docMk/>
            <pc:sldMk cId="2869936844" sldId="259"/>
            <ac:spMk id="153" creationId="{12163738-5766-72EF-5603-5B8666DD4C72}"/>
          </ac:spMkLst>
        </pc:spChg>
        <pc:spChg chg="add mod topLvl">
          <ac:chgData name="fujiwat0601 藤原隆弘" userId="e9715227e0e834e8" providerId="LiveId" clId="{81557B6E-7070-4672-B43A-98461D9B1F95}" dt="2023-06-29T21:26:57.031" v="5113" actId="164"/>
          <ac:spMkLst>
            <pc:docMk/>
            <pc:sldMk cId="2869936844" sldId="259"/>
            <ac:spMk id="180" creationId="{38865942-C5AB-4181-1DA4-2A8DA3ADC23B}"/>
          </ac:spMkLst>
        </pc:spChg>
        <pc:spChg chg="add mod">
          <ac:chgData name="fujiwat0601 藤原隆弘" userId="e9715227e0e834e8" providerId="LiveId" clId="{81557B6E-7070-4672-B43A-98461D9B1F95}" dt="2023-06-29T13:30:22.599" v="2144" actId="164"/>
          <ac:spMkLst>
            <pc:docMk/>
            <pc:sldMk cId="2869936844" sldId="259"/>
            <ac:spMk id="198" creationId="{2773E780-6A9E-13C0-A159-8DFC45260F10}"/>
          </ac:spMkLst>
        </pc:spChg>
        <pc:spChg chg="add mod">
          <ac:chgData name="fujiwat0601 藤原隆弘" userId="e9715227e0e834e8" providerId="LiveId" clId="{81557B6E-7070-4672-B43A-98461D9B1F95}" dt="2023-06-29T13:30:22.599" v="2144" actId="164"/>
          <ac:spMkLst>
            <pc:docMk/>
            <pc:sldMk cId="2869936844" sldId="259"/>
            <ac:spMk id="199" creationId="{70F47048-A917-6544-3508-B5EF877E3BD0}"/>
          </ac:spMkLst>
        </pc:spChg>
        <pc:spChg chg="add mod">
          <ac:chgData name="fujiwat0601 藤原隆弘" userId="e9715227e0e834e8" providerId="LiveId" clId="{81557B6E-7070-4672-B43A-98461D9B1F95}" dt="2023-06-29T13:31:08.984" v="2179" actId="14100"/>
          <ac:spMkLst>
            <pc:docMk/>
            <pc:sldMk cId="2869936844" sldId="259"/>
            <ac:spMk id="200" creationId="{B5E228E3-EAA4-7FEF-12C4-738A86505882}"/>
          </ac:spMkLst>
        </pc:spChg>
        <pc:spChg chg="add mod">
          <ac:chgData name="fujiwat0601 藤原隆弘" userId="e9715227e0e834e8" providerId="LiveId" clId="{81557B6E-7070-4672-B43A-98461D9B1F95}" dt="2023-06-29T13:31:26.146" v="2181" actId="1076"/>
          <ac:spMkLst>
            <pc:docMk/>
            <pc:sldMk cId="2869936844" sldId="259"/>
            <ac:spMk id="201" creationId="{8CFB8703-CC60-D38F-79CE-21961C9A8287}"/>
          </ac:spMkLst>
        </pc:spChg>
        <pc:spChg chg="add mod">
          <ac:chgData name="fujiwat0601 藤原隆弘" userId="e9715227e0e834e8" providerId="LiveId" clId="{81557B6E-7070-4672-B43A-98461D9B1F95}" dt="2023-06-29T21:27:04.114" v="5114" actId="164"/>
          <ac:spMkLst>
            <pc:docMk/>
            <pc:sldMk cId="2869936844" sldId="259"/>
            <ac:spMk id="207" creationId="{1A79C2E2-D290-5624-ABC3-6287846550C4}"/>
          </ac:spMkLst>
        </pc:spChg>
        <pc:spChg chg="add mod">
          <ac:chgData name="fujiwat0601 藤原隆弘" userId="e9715227e0e834e8" providerId="LiveId" clId="{81557B6E-7070-4672-B43A-98461D9B1F95}" dt="2023-06-29T21:27:04.114" v="5114" actId="164"/>
          <ac:spMkLst>
            <pc:docMk/>
            <pc:sldMk cId="2869936844" sldId="259"/>
            <ac:spMk id="208" creationId="{1197D619-ADD4-C4B8-5BCE-19974D48782F}"/>
          </ac:spMkLst>
        </pc:spChg>
        <pc:spChg chg="add del mod">
          <ac:chgData name="fujiwat0601 藤原隆弘" userId="e9715227e0e834e8" providerId="LiveId" clId="{81557B6E-7070-4672-B43A-98461D9B1F95}" dt="2023-06-29T13:33:24.676" v="2202" actId="478"/>
          <ac:spMkLst>
            <pc:docMk/>
            <pc:sldMk cId="2869936844" sldId="259"/>
            <ac:spMk id="209" creationId="{EA1FC1E7-3C2A-AFED-DF5F-329F2BD9DC60}"/>
          </ac:spMkLst>
        </pc:spChg>
        <pc:spChg chg="add mod">
          <ac:chgData name="fujiwat0601 藤原隆弘" userId="e9715227e0e834e8" providerId="LiveId" clId="{81557B6E-7070-4672-B43A-98461D9B1F95}" dt="2023-06-30T20:29:37.420" v="6965" actId="3064"/>
          <ac:spMkLst>
            <pc:docMk/>
            <pc:sldMk cId="2869936844" sldId="259"/>
            <ac:spMk id="212" creationId="{EE55F3D1-52B5-2A94-3F8D-B3234BA17109}"/>
          </ac:spMkLst>
        </pc:spChg>
        <pc:spChg chg="add mod">
          <ac:chgData name="fujiwat0601 藤原隆弘" userId="e9715227e0e834e8" providerId="LiveId" clId="{81557B6E-7070-4672-B43A-98461D9B1F95}" dt="2023-06-30T09:03:38.530" v="5365" actId="1076"/>
          <ac:spMkLst>
            <pc:docMk/>
            <pc:sldMk cId="2869936844" sldId="259"/>
            <ac:spMk id="217" creationId="{70BACA38-D71E-9C0D-4397-68C99EA064DA}"/>
          </ac:spMkLst>
        </pc:spChg>
        <pc:spChg chg="add mod">
          <ac:chgData name="fujiwat0601 藤原隆弘" userId="e9715227e0e834e8" providerId="LiveId" clId="{81557B6E-7070-4672-B43A-98461D9B1F95}" dt="2023-06-29T21:27:04.114" v="5114" actId="164"/>
          <ac:spMkLst>
            <pc:docMk/>
            <pc:sldMk cId="2869936844" sldId="259"/>
            <ac:spMk id="224" creationId="{C289F1D2-0655-540B-E45D-2B7FB098AA96}"/>
          </ac:spMkLst>
        </pc:spChg>
        <pc:spChg chg="add del mod">
          <ac:chgData name="fujiwat0601 藤原隆弘" userId="e9715227e0e834e8" providerId="LiveId" clId="{81557B6E-7070-4672-B43A-98461D9B1F95}" dt="2023-06-29T21:34:47.033" v="5201" actId="478"/>
          <ac:spMkLst>
            <pc:docMk/>
            <pc:sldMk cId="2869936844" sldId="259"/>
            <ac:spMk id="232" creationId="{E7166235-9EE1-6572-4929-903A93E9FB38}"/>
          </ac:spMkLst>
        </pc:spChg>
        <pc:spChg chg="add mod ord">
          <ac:chgData name="fujiwat0601 藤原隆弘" userId="e9715227e0e834e8" providerId="LiveId" clId="{81557B6E-7070-4672-B43A-98461D9B1F95}" dt="2023-06-29T21:40:44.549" v="5245" actId="164"/>
          <ac:spMkLst>
            <pc:docMk/>
            <pc:sldMk cId="2869936844" sldId="259"/>
            <ac:spMk id="238" creationId="{1F3CA808-CEDB-E991-6289-2595F26B4373}"/>
          </ac:spMkLst>
        </pc:spChg>
        <pc:spChg chg="add mod ord">
          <ac:chgData name="fujiwat0601 藤原隆弘" userId="e9715227e0e834e8" providerId="LiveId" clId="{81557B6E-7070-4672-B43A-98461D9B1F95}" dt="2023-06-29T21:40:28.484" v="5244" actId="14100"/>
          <ac:spMkLst>
            <pc:docMk/>
            <pc:sldMk cId="2869936844" sldId="259"/>
            <ac:spMk id="239" creationId="{16CBB635-7190-D188-5F10-78EACABD7D21}"/>
          </ac:spMkLst>
        </pc:spChg>
        <pc:spChg chg="add del mod">
          <ac:chgData name="fujiwat0601 藤原隆弘" userId="e9715227e0e834e8" providerId="LiveId" clId="{81557B6E-7070-4672-B43A-98461D9B1F95}" dt="2023-06-30T08:25:46.867" v="5306" actId="478"/>
          <ac:spMkLst>
            <pc:docMk/>
            <pc:sldMk cId="2869936844" sldId="259"/>
            <ac:spMk id="241" creationId="{E9EF5F5D-B5CC-621F-DE25-CAEFDCDA88A7}"/>
          </ac:spMkLst>
        </pc:spChg>
        <pc:spChg chg="add mod ord">
          <ac:chgData name="fujiwat0601 藤原隆弘" userId="e9715227e0e834e8" providerId="LiveId" clId="{81557B6E-7070-4672-B43A-98461D9B1F95}" dt="2023-06-30T08:27:42.471" v="5334" actId="3064"/>
          <ac:spMkLst>
            <pc:docMk/>
            <pc:sldMk cId="2869936844" sldId="259"/>
            <ac:spMk id="242" creationId="{15B75904-6F09-3BC3-72C2-2AEC0D50A131}"/>
          </ac:spMkLst>
        </pc:spChg>
        <pc:grpChg chg="add del mod">
          <ac:chgData name="fujiwat0601 藤原隆弘" userId="e9715227e0e834e8" providerId="LiveId" clId="{81557B6E-7070-4672-B43A-98461D9B1F95}" dt="2023-06-29T12:10:54.184" v="1318" actId="165"/>
          <ac:grpSpMkLst>
            <pc:docMk/>
            <pc:sldMk cId="2869936844" sldId="259"/>
            <ac:grpSpMk id="3" creationId="{B885E5E8-3066-760F-23A7-D5F4362024AA}"/>
          </ac:grpSpMkLst>
        </pc:grpChg>
        <pc:grpChg chg="add del mod">
          <ac:chgData name="fujiwat0601 藤原隆弘" userId="e9715227e0e834e8" providerId="LiveId" clId="{81557B6E-7070-4672-B43A-98461D9B1F95}" dt="2023-06-29T12:15:01.254" v="1343" actId="165"/>
          <ac:grpSpMkLst>
            <pc:docMk/>
            <pc:sldMk cId="2869936844" sldId="259"/>
            <ac:grpSpMk id="7" creationId="{FBA24A26-4BCE-2E56-04C6-B2E5F0EB78A3}"/>
          </ac:grpSpMkLst>
        </pc:grpChg>
        <pc:grpChg chg="add del mod">
          <ac:chgData name="fujiwat0601 藤原隆弘" userId="e9715227e0e834e8" providerId="LiveId" clId="{81557B6E-7070-4672-B43A-98461D9B1F95}" dt="2023-06-29T12:19:35.374" v="1365" actId="165"/>
          <ac:grpSpMkLst>
            <pc:docMk/>
            <pc:sldMk cId="2869936844" sldId="259"/>
            <ac:grpSpMk id="10" creationId="{7DE87B8F-E3CB-4E97-73AF-6AD3775BB1F8}"/>
          </ac:grpSpMkLst>
        </pc:grpChg>
        <pc:grpChg chg="add del mod">
          <ac:chgData name="fujiwat0601 藤原隆弘" userId="e9715227e0e834e8" providerId="LiveId" clId="{81557B6E-7070-4672-B43A-98461D9B1F95}" dt="2023-06-29T13:35:10.799" v="2225" actId="478"/>
          <ac:grpSpMkLst>
            <pc:docMk/>
            <pc:sldMk cId="2869936844" sldId="259"/>
            <ac:grpSpMk id="202" creationId="{F91C0EDC-DF4F-4C90-40FA-A5F488587447}"/>
          </ac:grpSpMkLst>
        </pc:grpChg>
        <pc:grpChg chg="add del mod">
          <ac:chgData name="fujiwat0601 藤原隆弘" userId="e9715227e0e834e8" providerId="LiveId" clId="{81557B6E-7070-4672-B43A-98461D9B1F95}" dt="2023-06-29T13:32:29.081" v="2188" actId="165"/>
          <ac:grpSpMkLst>
            <pc:docMk/>
            <pc:sldMk cId="2869936844" sldId="259"/>
            <ac:grpSpMk id="203" creationId="{3AA5AC4C-E9D1-2914-51B0-8A11027F293B}"/>
          </ac:grpSpMkLst>
        </pc:grpChg>
        <pc:grpChg chg="add mod">
          <ac:chgData name="fujiwat0601 藤原隆弘" userId="e9715227e0e834e8" providerId="LiveId" clId="{81557B6E-7070-4672-B43A-98461D9B1F95}" dt="2023-06-29T21:40:44.549" v="5245" actId="164"/>
          <ac:grpSpMkLst>
            <pc:docMk/>
            <pc:sldMk cId="2869936844" sldId="259"/>
            <ac:grpSpMk id="225" creationId="{CEC68706-ACB2-35F2-6816-993CF42359C4}"/>
          </ac:grpSpMkLst>
        </pc:grpChg>
        <pc:grpChg chg="add mod">
          <ac:chgData name="fujiwat0601 藤原隆弘" userId="e9715227e0e834e8" providerId="LiveId" clId="{81557B6E-7070-4672-B43A-98461D9B1F95}" dt="2023-06-29T21:26:25.354" v="5109" actId="164"/>
          <ac:grpSpMkLst>
            <pc:docMk/>
            <pc:sldMk cId="2869936844" sldId="259"/>
            <ac:grpSpMk id="226" creationId="{1953DCF8-22F0-38B7-5140-36DAD5FB0150}"/>
          </ac:grpSpMkLst>
        </pc:grpChg>
        <pc:grpChg chg="add mod">
          <ac:chgData name="fujiwat0601 藤原隆弘" userId="e9715227e0e834e8" providerId="LiveId" clId="{81557B6E-7070-4672-B43A-98461D9B1F95}" dt="2023-06-29T21:26:33.256" v="5110" actId="164"/>
          <ac:grpSpMkLst>
            <pc:docMk/>
            <pc:sldMk cId="2869936844" sldId="259"/>
            <ac:grpSpMk id="227" creationId="{0ECF0C7B-6090-079F-E8BD-98EE46A095BE}"/>
          </ac:grpSpMkLst>
        </pc:grpChg>
        <pc:grpChg chg="add mod">
          <ac:chgData name="fujiwat0601 藤原隆弘" userId="e9715227e0e834e8" providerId="LiveId" clId="{81557B6E-7070-4672-B43A-98461D9B1F95}" dt="2023-06-29T21:26:40.327" v="5111" actId="164"/>
          <ac:grpSpMkLst>
            <pc:docMk/>
            <pc:sldMk cId="2869936844" sldId="259"/>
            <ac:grpSpMk id="228" creationId="{45B6C9A0-4B97-C523-1854-8AD239B2C90B}"/>
          </ac:grpSpMkLst>
        </pc:grpChg>
        <pc:grpChg chg="add mod">
          <ac:chgData name="fujiwat0601 藤原隆弘" userId="e9715227e0e834e8" providerId="LiveId" clId="{81557B6E-7070-4672-B43A-98461D9B1F95}" dt="2023-06-29T21:26:48.377" v="5112" actId="164"/>
          <ac:grpSpMkLst>
            <pc:docMk/>
            <pc:sldMk cId="2869936844" sldId="259"/>
            <ac:grpSpMk id="229" creationId="{C123E662-8B0B-678A-DCC6-FDD355A7D791}"/>
          </ac:grpSpMkLst>
        </pc:grpChg>
        <pc:grpChg chg="add mod">
          <ac:chgData name="fujiwat0601 藤原隆弘" userId="e9715227e0e834e8" providerId="LiveId" clId="{81557B6E-7070-4672-B43A-98461D9B1F95}" dt="2023-06-29T21:26:57.031" v="5113" actId="164"/>
          <ac:grpSpMkLst>
            <pc:docMk/>
            <pc:sldMk cId="2869936844" sldId="259"/>
            <ac:grpSpMk id="230" creationId="{6AE80BC9-2F12-F824-C820-DDDE7A7D2598}"/>
          </ac:grpSpMkLst>
        </pc:grpChg>
        <pc:grpChg chg="add mod">
          <ac:chgData name="fujiwat0601 藤原隆弘" userId="e9715227e0e834e8" providerId="LiveId" clId="{81557B6E-7070-4672-B43A-98461D9B1F95}" dt="2023-06-29T21:27:04.114" v="5114" actId="164"/>
          <ac:grpSpMkLst>
            <pc:docMk/>
            <pc:sldMk cId="2869936844" sldId="259"/>
            <ac:grpSpMk id="231" creationId="{8D5C76E1-98B3-7566-83BB-BD39CD40669D}"/>
          </ac:grpSpMkLst>
        </pc:grpChg>
        <pc:grpChg chg="add mod ord">
          <ac:chgData name="fujiwat0601 藤原隆弘" userId="e9715227e0e834e8" providerId="LiveId" clId="{81557B6E-7070-4672-B43A-98461D9B1F95}" dt="2023-06-29T21:43:00.835" v="5272" actId="167"/>
          <ac:grpSpMkLst>
            <pc:docMk/>
            <pc:sldMk cId="2869936844" sldId="259"/>
            <ac:grpSpMk id="240" creationId="{216DF122-6C69-1610-7385-C4F8802C4C73}"/>
          </ac:grpSpMkLst>
        </pc:grpChg>
        <pc:picChg chg="add del mod modCrop">
          <ac:chgData name="fujiwat0601 藤原隆弘" userId="e9715227e0e834e8" providerId="LiveId" clId="{81557B6E-7070-4672-B43A-98461D9B1F95}" dt="2023-06-28T20:01:55.662" v="821" actId="478"/>
          <ac:picMkLst>
            <pc:docMk/>
            <pc:sldMk cId="2869936844" sldId="259"/>
            <ac:picMk id="6" creationId="{92C11066-C1A2-822B-CBBD-7DA558F0919B}"/>
          </ac:picMkLst>
        </pc:picChg>
        <pc:picChg chg="add del mod">
          <ac:chgData name="fujiwat0601 藤原隆弘" userId="e9715227e0e834e8" providerId="LiveId" clId="{81557B6E-7070-4672-B43A-98461D9B1F95}" dt="2023-06-28T20:23:17.323" v="831" actId="478"/>
          <ac:picMkLst>
            <pc:docMk/>
            <pc:sldMk cId="2869936844" sldId="259"/>
            <ac:picMk id="8" creationId="{BB6C494B-86A6-6B7D-6F81-7549793647DF}"/>
          </ac:picMkLst>
        </pc:picChg>
        <pc:picChg chg="add del mod">
          <ac:chgData name="fujiwat0601 藤原隆弘" userId="e9715227e0e834e8" providerId="LiveId" clId="{81557B6E-7070-4672-B43A-98461D9B1F95}" dt="2023-06-28T20:23:17.323" v="831" actId="478"/>
          <ac:picMkLst>
            <pc:docMk/>
            <pc:sldMk cId="2869936844" sldId="259"/>
            <ac:picMk id="10" creationId="{6E1CEF28-7DA6-8666-D1E2-D455D1956BF5}"/>
          </ac:picMkLst>
        </pc:pic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14" creationId="{59C829E3-118E-4C27-123F-26F6FB226ACC}"/>
          </ac:cxnSpMkLst>
        </pc:cxn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22" creationId="{834149C5-D14B-4DD9-2360-134823AC4DEE}"/>
          </ac:cxnSpMkLst>
        </pc:cxn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26" creationId="{4883AFBA-85FA-8CF8-F302-B76D12B37AF9}"/>
          </ac:cxnSpMkLst>
        </pc:cxn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30" creationId="{FB911317-10F6-0DDC-6A3C-BE5B11AC1C97}"/>
          </ac:cxnSpMkLst>
        </pc:cxnChg>
        <pc:cxnChg chg="add mod topLvl">
          <ac:chgData name="fujiwat0601 藤原隆弘" userId="e9715227e0e834e8" providerId="LiveId" clId="{81557B6E-7070-4672-B43A-98461D9B1F95}" dt="2023-06-29T21:26:33.256" v="5110" actId="164"/>
          <ac:cxnSpMkLst>
            <pc:docMk/>
            <pc:sldMk cId="2869936844" sldId="259"/>
            <ac:cxnSpMk id="45" creationId="{5E104580-C5EF-0200-DC37-968011662B51}"/>
          </ac:cxnSpMkLst>
        </pc:cxnChg>
        <pc:cxnChg chg="add mod ord topLvl">
          <ac:chgData name="fujiwat0601 藤原隆弘" userId="e9715227e0e834e8" providerId="LiveId" clId="{81557B6E-7070-4672-B43A-98461D9B1F95}" dt="2023-06-29T21:26:33.256" v="5110" actId="164"/>
          <ac:cxnSpMkLst>
            <pc:docMk/>
            <pc:sldMk cId="2869936844" sldId="259"/>
            <ac:cxnSpMk id="48" creationId="{FEAB548B-D647-A443-840A-B49AE64F725B}"/>
          </ac:cxnSpMkLst>
        </pc:cxnChg>
        <pc:cxnChg chg="add del mod">
          <ac:chgData name="fujiwat0601 藤原隆弘" userId="e9715227e0e834e8" providerId="LiveId" clId="{81557B6E-7070-4672-B43A-98461D9B1F95}" dt="2023-06-29T12:29:44.359" v="1400" actId="478"/>
          <ac:cxnSpMkLst>
            <pc:docMk/>
            <pc:sldMk cId="2869936844" sldId="259"/>
            <ac:cxnSpMk id="54" creationId="{E8251A16-A803-E6FC-1B59-F8CBEA16DD18}"/>
          </ac:cxnSpMkLst>
        </pc:cxnChg>
        <pc:cxnChg chg="add del mod">
          <ac:chgData name="fujiwat0601 藤原隆弘" userId="e9715227e0e834e8" providerId="LiveId" clId="{81557B6E-7070-4672-B43A-98461D9B1F95}" dt="2023-06-29T12:29:44.359" v="1400" actId="478"/>
          <ac:cxnSpMkLst>
            <pc:docMk/>
            <pc:sldMk cId="2869936844" sldId="259"/>
            <ac:cxnSpMk id="55" creationId="{4FDF4357-B602-EA39-5D72-91342D5D1978}"/>
          </ac:cxnSpMkLst>
        </pc:cxn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83" creationId="{FBC701EF-04ED-DE3C-BEB9-1213B112F9DB}"/>
          </ac:cxnSpMkLst>
        </pc:cxnChg>
        <pc:cxnChg chg="add mod topLvl">
          <ac:chgData name="fujiwat0601 藤原隆弘" userId="e9715227e0e834e8" providerId="LiveId" clId="{81557B6E-7070-4672-B43A-98461D9B1F95}" dt="2023-06-29T21:26:25.354" v="5109" actId="164"/>
          <ac:cxnSpMkLst>
            <pc:docMk/>
            <pc:sldMk cId="2869936844" sldId="259"/>
            <ac:cxnSpMk id="85" creationId="{EA389EEE-0FBC-C526-832F-87643620B864}"/>
          </ac:cxnSpMkLst>
        </pc:cxnChg>
        <pc:cxnChg chg="add mod topLvl">
          <ac:chgData name="fujiwat0601 藤原隆弘" userId="e9715227e0e834e8" providerId="LiveId" clId="{81557B6E-7070-4672-B43A-98461D9B1F95}" dt="2023-06-29T21:26:16.763" v="5107" actId="164"/>
          <ac:cxnSpMkLst>
            <pc:docMk/>
            <pc:sldMk cId="2869936844" sldId="259"/>
            <ac:cxnSpMk id="87" creationId="{305D553E-A9D0-7C5D-17F3-42022099F6DC}"/>
          </ac:cxnSpMkLst>
        </pc:cxnChg>
        <pc:cxnChg chg="add mod topLvl">
          <ac:chgData name="fujiwat0601 藤原隆弘" userId="e9715227e0e834e8" providerId="LiveId" clId="{81557B6E-7070-4672-B43A-98461D9B1F95}" dt="2023-06-29T21:26:16.763" v="5107" actId="164"/>
          <ac:cxnSpMkLst>
            <pc:docMk/>
            <pc:sldMk cId="2869936844" sldId="259"/>
            <ac:cxnSpMk id="89" creationId="{6D76E76B-9A11-27F7-DE13-E2AFFBF0D3F2}"/>
          </ac:cxnSpMkLst>
        </pc:cxnChg>
        <pc:cxnChg chg="add mod topLvl">
          <ac:chgData name="fujiwat0601 藤原隆弘" userId="e9715227e0e834e8" providerId="LiveId" clId="{81557B6E-7070-4672-B43A-98461D9B1F95}" dt="2023-06-29T21:26:33.256" v="5110" actId="164"/>
          <ac:cxnSpMkLst>
            <pc:docMk/>
            <pc:sldMk cId="2869936844" sldId="259"/>
            <ac:cxnSpMk id="95" creationId="{F811CE0E-A0FC-CF7A-3CC4-2ECB545F1617}"/>
          </ac:cxnSpMkLst>
        </pc:cxnChg>
        <pc:cxnChg chg="add mod topLvl">
          <ac:chgData name="fujiwat0601 藤原隆弘" userId="e9715227e0e834e8" providerId="LiveId" clId="{81557B6E-7070-4672-B43A-98461D9B1F95}" dt="2023-06-29T21:26:33.256" v="5110" actId="164"/>
          <ac:cxnSpMkLst>
            <pc:docMk/>
            <pc:sldMk cId="2869936844" sldId="259"/>
            <ac:cxnSpMk id="98" creationId="{9824B5A9-41CF-C11D-13B1-DFFDB42E9D23}"/>
          </ac:cxnSpMkLst>
        </pc:cxnChg>
        <pc:cxnChg chg="add mod topLvl">
          <ac:chgData name="fujiwat0601 藤原隆弘" userId="e9715227e0e834e8" providerId="LiveId" clId="{81557B6E-7070-4672-B43A-98461D9B1F95}" dt="2023-06-29T21:26:16.763" v="5107" actId="164"/>
          <ac:cxnSpMkLst>
            <pc:docMk/>
            <pc:sldMk cId="2869936844" sldId="259"/>
            <ac:cxnSpMk id="104" creationId="{962251CA-EA54-66D3-6417-79476E1E796D}"/>
          </ac:cxnSpMkLst>
        </pc:cxnChg>
        <pc:cxnChg chg="add mod topLvl">
          <ac:chgData name="fujiwat0601 藤原隆弘" userId="e9715227e0e834e8" providerId="LiveId" clId="{81557B6E-7070-4672-B43A-98461D9B1F95}" dt="2023-06-29T21:26:40.327" v="5111" actId="164"/>
          <ac:cxnSpMkLst>
            <pc:docMk/>
            <pc:sldMk cId="2869936844" sldId="259"/>
            <ac:cxnSpMk id="111" creationId="{097A229A-02AA-EAEE-2DC6-6A53B5806F15}"/>
          </ac:cxnSpMkLst>
        </pc:cxnChg>
        <pc:cxnChg chg="add mod ord topLvl">
          <ac:chgData name="fujiwat0601 藤原隆弘" userId="e9715227e0e834e8" providerId="LiveId" clId="{81557B6E-7070-4672-B43A-98461D9B1F95}" dt="2023-06-29T21:26:40.327" v="5111" actId="164"/>
          <ac:cxnSpMkLst>
            <pc:docMk/>
            <pc:sldMk cId="2869936844" sldId="259"/>
            <ac:cxnSpMk id="112" creationId="{0D39EBFD-24B2-AD7F-C508-112E63F1EDD2}"/>
          </ac:cxnSpMkLst>
        </pc:cxnChg>
        <pc:cxnChg chg="add mod topLvl">
          <ac:chgData name="fujiwat0601 藤原隆弘" userId="e9715227e0e834e8" providerId="LiveId" clId="{81557B6E-7070-4672-B43A-98461D9B1F95}" dt="2023-06-29T21:26:40.327" v="5111" actId="164"/>
          <ac:cxnSpMkLst>
            <pc:docMk/>
            <pc:sldMk cId="2869936844" sldId="259"/>
            <ac:cxnSpMk id="113" creationId="{C0922BC5-CBE2-9ABC-4EBD-0C03CBDD2CD8}"/>
          </ac:cxnSpMkLst>
        </pc:cxnChg>
        <pc:cxnChg chg="add mod topLvl">
          <ac:chgData name="fujiwat0601 藤原隆弘" userId="e9715227e0e834e8" providerId="LiveId" clId="{81557B6E-7070-4672-B43A-98461D9B1F95}" dt="2023-06-29T21:26:40.327" v="5111" actId="164"/>
          <ac:cxnSpMkLst>
            <pc:docMk/>
            <pc:sldMk cId="2869936844" sldId="259"/>
            <ac:cxnSpMk id="116" creationId="{3C8BC553-89F4-0051-3940-E700757B94DA}"/>
          </ac:cxnSpMkLst>
        </pc:cxnChg>
        <pc:cxnChg chg="add mod topLvl">
          <ac:chgData name="fujiwat0601 藤原隆弘" userId="e9715227e0e834e8" providerId="LiveId" clId="{81557B6E-7070-4672-B43A-98461D9B1F95}" dt="2023-06-29T21:26:48.377" v="5112" actId="164"/>
          <ac:cxnSpMkLst>
            <pc:docMk/>
            <pc:sldMk cId="2869936844" sldId="259"/>
            <ac:cxnSpMk id="122" creationId="{1092C33D-B087-C374-1AE5-AE29AB9EEA92}"/>
          </ac:cxnSpMkLst>
        </pc:cxnChg>
        <pc:cxnChg chg="add mod topLvl">
          <ac:chgData name="fujiwat0601 藤原隆弘" userId="e9715227e0e834e8" providerId="LiveId" clId="{81557B6E-7070-4672-B43A-98461D9B1F95}" dt="2023-06-29T21:26:48.377" v="5112" actId="164"/>
          <ac:cxnSpMkLst>
            <pc:docMk/>
            <pc:sldMk cId="2869936844" sldId="259"/>
            <ac:cxnSpMk id="123" creationId="{F96C286B-7312-6426-0C3B-0E162DE2F1E7}"/>
          </ac:cxnSpMkLst>
        </pc:cxnChg>
        <pc:cxnChg chg="add mod topLvl">
          <ac:chgData name="fujiwat0601 藤原隆弘" userId="e9715227e0e834e8" providerId="LiveId" clId="{81557B6E-7070-4672-B43A-98461D9B1F95}" dt="2023-06-29T21:26:48.377" v="5112" actId="164"/>
          <ac:cxnSpMkLst>
            <pc:docMk/>
            <pc:sldMk cId="2869936844" sldId="259"/>
            <ac:cxnSpMk id="124" creationId="{73284200-9960-BBB4-05FF-D3574802C3CC}"/>
          </ac:cxnSpMkLst>
        </pc:cxnChg>
        <pc:cxnChg chg="add mod topLvl">
          <ac:chgData name="fujiwat0601 藤原隆弘" userId="e9715227e0e834e8" providerId="LiveId" clId="{81557B6E-7070-4672-B43A-98461D9B1F95}" dt="2023-06-29T21:26:48.377" v="5112" actId="164"/>
          <ac:cxnSpMkLst>
            <pc:docMk/>
            <pc:sldMk cId="2869936844" sldId="259"/>
            <ac:cxnSpMk id="137" creationId="{14274BE8-40A2-D549-5C62-DD38A5B7F96A}"/>
          </ac:cxnSpMkLst>
        </pc:cxnChg>
        <pc:cxnChg chg="add del mod">
          <ac:chgData name="fujiwat0601 藤原隆弘" userId="e9715227e0e834e8" providerId="LiveId" clId="{81557B6E-7070-4672-B43A-98461D9B1F95}" dt="2023-06-29T12:52:51.040" v="1777"/>
          <ac:cxnSpMkLst>
            <pc:docMk/>
            <pc:sldMk cId="2869936844" sldId="259"/>
            <ac:cxnSpMk id="144" creationId="{71D0060C-E3DB-20D4-26D8-E2D02A019D67}"/>
          </ac:cxnSpMkLst>
        </pc:cxnChg>
        <pc:cxnChg chg="add mod topLvl">
          <ac:chgData name="fujiwat0601 藤原隆弘" userId="e9715227e0e834e8" providerId="LiveId" clId="{81557B6E-7070-4672-B43A-98461D9B1F95}" dt="2023-06-30T09:03:22.487" v="5363" actId="1038"/>
          <ac:cxnSpMkLst>
            <pc:docMk/>
            <pc:sldMk cId="2869936844" sldId="259"/>
            <ac:cxnSpMk id="146" creationId="{DC5F105F-D795-183E-8F44-CBAC70E4BAE0}"/>
          </ac:cxnSpMkLst>
        </pc:cxnChg>
        <pc:cxnChg chg="add mod topLvl">
          <ac:chgData name="fujiwat0601 藤原隆弘" userId="e9715227e0e834e8" providerId="LiveId" clId="{81557B6E-7070-4672-B43A-98461D9B1F95}" dt="2023-06-29T21:26:57.031" v="5113" actId="164"/>
          <ac:cxnSpMkLst>
            <pc:docMk/>
            <pc:sldMk cId="2869936844" sldId="259"/>
            <ac:cxnSpMk id="154" creationId="{B7421EF3-53F2-C3AF-A111-F94768412AF2}"/>
          </ac:cxnSpMkLst>
        </pc:cxnChg>
        <pc:cxnChg chg="add mod topLvl">
          <ac:chgData name="fujiwat0601 藤原隆弘" userId="e9715227e0e834e8" providerId="LiveId" clId="{81557B6E-7070-4672-B43A-98461D9B1F95}" dt="2023-06-29T21:26:57.031" v="5113" actId="164"/>
          <ac:cxnSpMkLst>
            <pc:docMk/>
            <pc:sldMk cId="2869936844" sldId="259"/>
            <ac:cxnSpMk id="163" creationId="{88395258-648A-DAFF-D2FD-F19A44466AC6}"/>
          </ac:cxnSpMkLst>
        </pc:cxnChg>
        <pc:cxnChg chg="add mod topLvl">
          <ac:chgData name="fujiwat0601 藤原隆弘" userId="e9715227e0e834e8" providerId="LiveId" clId="{81557B6E-7070-4672-B43A-98461D9B1F95}" dt="2023-06-30T09:03:42.281" v="5366" actId="1076"/>
          <ac:cxnSpMkLst>
            <pc:docMk/>
            <pc:sldMk cId="2869936844" sldId="259"/>
            <ac:cxnSpMk id="166" creationId="{C95696F5-AFA3-7148-C607-DDDB7AE69A77}"/>
          </ac:cxnSpMkLst>
        </pc:cxnChg>
        <pc:cxnChg chg="add mod topLvl">
          <ac:chgData name="fujiwat0601 藤原隆弘" userId="e9715227e0e834e8" providerId="LiveId" clId="{81557B6E-7070-4672-B43A-98461D9B1F95}" dt="2023-06-30T09:03:42.281" v="5366" actId="1076"/>
          <ac:cxnSpMkLst>
            <pc:docMk/>
            <pc:sldMk cId="2869936844" sldId="259"/>
            <ac:cxnSpMk id="169" creationId="{F2DF23FA-7446-7198-720F-96D3215C6174}"/>
          </ac:cxnSpMkLst>
        </pc:cxnChg>
        <pc:cxnChg chg="add mod topLvl">
          <ac:chgData name="fujiwat0601 藤原隆弘" userId="e9715227e0e834e8" providerId="LiveId" clId="{81557B6E-7070-4672-B43A-98461D9B1F95}" dt="2023-06-29T21:26:57.031" v="5113" actId="164"/>
          <ac:cxnSpMkLst>
            <pc:docMk/>
            <pc:sldMk cId="2869936844" sldId="259"/>
            <ac:cxnSpMk id="183" creationId="{9B1CD4C3-D399-548C-8A74-3F64AF8995A5}"/>
          </ac:cxnSpMkLst>
        </pc:cxnChg>
        <pc:cxnChg chg="add del mod">
          <ac:chgData name="fujiwat0601 藤原隆弘" userId="e9715227e0e834e8" providerId="LiveId" clId="{81557B6E-7070-4672-B43A-98461D9B1F95}" dt="2023-06-29T13:32:46.793" v="2195" actId="478"/>
          <ac:cxnSpMkLst>
            <pc:docMk/>
            <pc:sldMk cId="2869936844" sldId="259"/>
            <ac:cxnSpMk id="210" creationId="{88132D30-BE53-3443-CEF1-D935A7D50A21}"/>
          </ac:cxnSpMkLst>
        </pc:cxnChg>
        <pc:cxnChg chg="add mod">
          <ac:chgData name="fujiwat0601 藤原隆弘" userId="e9715227e0e834e8" providerId="LiveId" clId="{81557B6E-7070-4672-B43A-98461D9B1F95}" dt="2023-06-29T21:35:20.927" v="5217" actId="14100"/>
          <ac:cxnSpMkLst>
            <pc:docMk/>
            <pc:sldMk cId="2869936844" sldId="259"/>
            <ac:cxnSpMk id="213" creationId="{35649C75-538A-ACC7-D9DD-B591B94480C8}"/>
          </ac:cxnSpMkLst>
        </pc:cxnChg>
        <pc:cxnChg chg="add mod">
          <ac:chgData name="fujiwat0601 藤原隆弘" userId="e9715227e0e834e8" providerId="LiveId" clId="{81557B6E-7070-4672-B43A-98461D9B1F95}" dt="2023-06-30T09:03:38.530" v="5365" actId="1076"/>
          <ac:cxnSpMkLst>
            <pc:docMk/>
            <pc:sldMk cId="2869936844" sldId="259"/>
            <ac:cxnSpMk id="218" creationId="{BE106B17-14BA-BF5C-5F3E-0041A4C2D9DA}"/>
          </ac:cxnSpMkLst>
        </pc:cxnChg>
        <pc:cxnChg chg="add mod">
          <ac:chgData name="fujiwat0601 藤原隆弘" userId="e9715227e0e834e8" providerId="LiveId" clId="{81557B6E-7070-4672-B43A-98461D9B1F95}" dt="2023-06-30T09:03:38.530" v="5365" actId="1076"/>
          <ac:cxnSpMkLst>
            <pc:docMk/>
            <pc:sldMk cId="2869936844" sldId="259"/>
            <ac:cxnSpMk id="221" creationId="{4F81317A-9CBB-90CA-70CF-417F3E047D35}"/>
          </ac:cxnSpMkLst>
        </pc:cxnChg>
      </pc:sldChg>
      <pc:sldChg chg="addSp modSp add del mod">
        <pc:chgData name="fujiwat0601 藤原隆弘" userId="e9715227e0e834e8" providerId="LiveId" clId="{81557B6E-7070-4672-B43A-98461D9B1F95}" dt="2023-06-29T14:14:16.948" v="2388" actId="47"/>
        <pc:sldMkLst>
          <pc:docMk/>
          <pc:sldMk cId="1256402480" sldId="260"/>
        </pc:sldMkLst>
        <pc:spChg chg="mod">
          <ac:chgData name="fujiwat0601 藤原隆弘" userId="e9715227e0e834e8" providerId="LiveId" clId="{81557B6E-7070-4672-B43A-98461D9B1F95}" dt="2023-06-29T13:38:41.641" v="2250" actId="20577"/>
          <ac:spMkLst>
            <pc:docMk/>
            <pc:sldMk cId="1256402480" sldId="260"/>
            <ac:spMk id="2" creationId="{B3452677-3359-60F4-79A8-7DAF91EB4938}"/>
          </ac:spMkLst>
        </pc:spChg>
        <pc:picChg chg="add mod">
          <ac:chgData name="fujiwat0601 藤原隆弘" userId="e9715227e0e834e8" providerId="LiveId" clId="{81557B6E-7070-4672-B43A-98461D9B1F95}" dt="2023-06-29T13:42:01.730" v="2256" actId="14100"/>
          <ac:picMkLst>
            <pc:docMk/>
            <pc:sldMk cId="1256402480" sldId="260"/>
            <ac:picMk id="7" creationId="{20ADE630-7C3F-4F39-8A9D-E1411ADDEFA3}"/>
          </ac:picMkLst>
        </pc:picChg>
      </pc:sldChg>
      <pc:sldChg chg="addSp delSp modSp new mod ord delAnim modAnim">
        <pc:chgData name="fujiwat0601 藤原隆弘" userId="e9715227e0e834e8" providerId="LiveId" clId="{81557B6E-7070-4672-B43A-98461D9B1F95}" dt="2023-06-30T20:28:14.177" v="6952" actId="1035"/>
        <pc:sldMkLst>
          <pc:docMk/>
          <pc:sldMk cId="2094502021" sldId="261"/>
        </pc:sldMkLst>
        <pc:spChg chg="mod">
          <ac:chgData name="fujiwat0601 藤原隆弘" userId="e9715227e0e834e8" providerId="LiveId" clId="{81557B6E-7070-4672-B43A-98461D9B1F95}" dt="2023-06-30T18:46:31.907" v="5572" actId="20577"/>
          <ac:spMkLst>
            <pc:docMk/>
            <pc:sldMk cId="2094502021" sldId="261"/>
            <ac:spMk id="2" creationId="{CB0D78E9-6EA7-7858-FF83-912CC7FA97F4}"/>
          </ac:spMkLst>
        </pc:spChg>
        <pc:spChg chg="add del mod ord">
          <ac:chgData name="fujiwat0601 藤原隆弘" userId="e9715227e0e834e8" providerId="LiveId" clId="{81557B6E-7070-4672-B43A-98461D9B1F95}" dt="2023-06-29T14:53:20.413" v="4235" actId="166"/>
          <ac:spMkLst>
            <pc:docMk/>
            <pc:sldMk cId="2094502021" sldId="261"/>
            <ac:spMk id="3" creationId="{C6F61DD2-C4B5-F950-D063-60CF87A7E1C7}"/>
          </ac:spMkLst>
        </pc:spChg>
        <pc:spChg chg="add mod">
          <ac:chgData name="fujiwat0601 藤原隆弘" userId="e9715227e0e834e8" providerId="LiveId" clId="{81557B6E-7070-4672-B43A-98461D9B1F95}" dt="2023-06-29T14:52:07.373" v="4221" actId="164"/>
          <ac:spMkLst>
            <pc:docMk/>
            <pc:sldMk cId="2094502021" sldId="261"/>
            <ac:spMk id="17" creationId="{CCD94314-DD30-FB57-18D4-60FAE2033159}"/>
          </ac:spMkLst>
        </pc:spChg>
        <pc:spChg chg="add mod">
          <ac:chgData name="fujiwat0601 藤原隆弘" userId="e9715227e0e834e8" providerId="LiveId" clId="{81557B6E-7070-4672-B43A-98461D9B1F95}" dt="2023-06-29T14:52:01.661" v="4220" actId="164"/>
          <ac:spMkLst>
            <pc:docMk/>
            <pc:sldMk cId="2094502021" sldId="261"/>
            <ac:spMk id="18" creationId="{AC22985C-0F7B-4E0B-8D1E-49100E62F021}"/>
          </ac:spMkLst>
        </pc:spChg>
        <pc:spChg chg="add mod">
          <ac:chgData name="fujiwat0601 藤原隆弘" userId="e9715227e0e834e8" providerId="LiveId" clId="{81557B6E-7070-4672-B43A-98461D9B1F95}" dt="2023-06-29T14:52:12.451" v="4222" actId="164"/>
          <ac:spMkLst>
            <pc:docMk/>
            <pc:sldMk cId="2094502021" sldId="261"/>
            <ac:spMk id="19" creationId="{63E9FE45-8962-292B-56DF-49F0D60A7B6A}"/>
          </ac:spMkLst>
        </pc:spChg>
        <pc:spChg chg="add mod ord">
          <ac:chgData name="fujiwat0601 藤原隆弘" userId="e9715227e0e834e8" providerId="LiveId" clId="{81557B6E-7070-4672-B43A-98461D9B1F95}" dt="2023-06-29T14:53:09.023" v="4234" actId="164"/>
          <ac:spMkLst>
            <pc:docMk/>
            <pc:sldMk cId="2094502021" sldId="261"/>
            <ac:spMk id="20" creationId="{6266CAE6-7C8E-1A7B-1A68-A3E4B9911483}"/>
          </ac:spMkLst>
        </pc:spChg>
        <pc:spChg chg="add del mod ord">
          <ac:chgData name="fujiwat0601 藤原隆弘" userId="e9715227e0e834e8" providerId="LiveId" clId="{81557B6E-7070-4672-B43A-98461D9B1F95}" dt="2023-06-29T15:28:09.833" v="4245" actId="478"/>
          <ac:spMkLst>
            <pc:docMk/>
            <pc:sldMk cId="2094502021" sldId="261"/>
            <ac:spMk id="21" creationId="{A5BE8D75-35D5-A157-BF30-89B1C46E85F8}"/>
          </ac:spMkLst>
        </pc:spChg>
        <pc:spChg chg="add del mod ord">
          <ac:chgData name="fujiwat0601 藤原隆弘" userId="e9715227e0e834e8" providerId="LiveId" clId="{81557B6E-7070-4672-B43A-98461D9B1F95}" dt="2023-06-29T14:53:37.096" v="4239" actId="164"/>
          <ac:spMkLst>
            <pc:docMk/>
            <pc:sldMk cId="2094502021" sldId="261"/>
            <ac:spMk id="22" creationId="{1D3E6C8E-14C7-4C1E-5E54-1322735A2D36}"/>
          </ac:spMkLst>
        </pc:spChg>
        <pc:spChg chg="add del mod">
          <ac:chgData name="fujiwat0601 藤原隆弘" userId="e9715227e0e834e8" providerId="LiveId" clId="{81557B6E-7070-4672-B43A-98461D9B1F95}" dt="2023-06-29T15:28:09.833" v="4245" actId="478"/>
          <ac:spMkLst>
            <pc:docMk/>
            <pc:sldMk cId="2094502021" sldId="261"/>
            <ac:spMk id="27" creationId="{72AF3D47-3118-362C-2A7B-8DE1760C6724}"/>
          </ac:spMkLst>
        </pc:spChg>
        <pc:spChg chg="add del mod">
          <ac:chgData name="fujiwat0601 藤原隆弘" userId="e9715227e0e834e8" providerId="LiveId" clId="{81557B6E-7070-4672-B43A-98461D9B1F95}" dt="2023-06-29T15:28:09.833" v="4245" actId="478"/>
          <ac:spMkLst>
            <pc:docMk/>
            <pc:sldMk cId="2094502021" sldId="261"/>
            <ac:spMk id="31" creationId="{92D66E05-D288-EC5E-FA18-0E6329B993E8}"/>
          </ac:spMkLst>
        </pc:spChg>
        <pc:spChg chg="add mod">
          <ac:chgData name="fujiwat0601 藤原隆弘" userId="e9715227e0e834e8" providerId="LiveId" clId="{81557B6E-7070-4672-B43A-98461D9B1F95}" dt="2023-06-29T14:53:07.463" v="4233" actId="164"/>
          <ac:spMkLst>
            <pc:docMk/>
            <pc:sldMk cId="2094502021" sldId="261"/>
            <ac:spMk id="33" creationId="{5FBC692E-9F28-B436-5FB5-B6E06B7BF578}"/>
          </ac:spMkLst>
        </pc:spChg>
        <pc:spChg chg="add del mod">
          <ac:chgData name="fujiwat0601 藤原隆弘" userId="e9715227e0e834e8" providerId="LiveId" clId="{81557B6E-7070-4672-B43A-98461D9B1F95}" dt="2023-06-29T15:28:09.833" v="4245" actId="478"/>
          <ac:spMkLst>
            <pc:docMk/>
            <pc:sldMk cId="2094502021" sldId="261"/>
            <ac:spMk id="38" creationId="{ACB2B0CA-B573-6A71-951B-B6A552476B4F}"/>
          </ac:spMkLst>
        </pc:spChg>
        <pc:spChg chg="add del mod ord">
          <ac:chgData name="fujiwat0601 藤原隆弘" userId="e9715227e0e834e8" providerId="LiveId" clId="{81557B6E-7070-4672-B43A-98461D9B1F95}" dt="2023-06-29T15:28:09.833" v="4245" actId="478"/>
          <ac:spMkLst>
            <pc:docMk/>
            <pc:sldMk cId="2094502021" sldId="261"/>
            <ac:spMk id="40" creationId="{580A91A3-80D9-7C19-FDE1-C75D05841653}"/>
          </ac:spMkLst>
        </pc:spChg>
        <pc:spChg chg="add mo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66" creationId="{A65C6EFA-88E2-B106-65F1-9EF878A265AC}"/>
          </ac:spMkLst>
        </pc:spChg>
        <pc:spChg chg="add mod">
          <ac:chgData name="fujiwat0601 藤原隆弘" userId="e9715227e0e834e8" providerId="LiveId" clId="{81557B6E-7070-4672-B43A-98461D9B1F95}" dt="2023-06-30T19:03:32.897" v="5682" actId="164"/>
          <ac:spMkLst>
            <pc:docMk/>
            <pc:sldMk cId="2094502021" sldId="261"/>
            <ac:spMk id="67" creationId="{3DBEB503-F56D-FC7A-F023-21F414A91C2F}"/>
          </ac:spMkLst>
        </pc:spChg>
        <pc:spChg chg="add mod">
          <ac:chgData name="fujiwat0601 藤原隆弘" userId="e9715227e0e834e8" providerId="LiveId" clId="{81557B6E-7070-4672-B43A-98461D9B1F95}" dt="2023-06-30T19:03:27.499" v="5681" actId="164"/>
          <ac:spMkLst>
            <pc:docMk/>
            <pc:sldMk cId="2094502021" sldId="261"/>
            <ac:spMk id="68" creationId="{BC3F0ACE-A479-B0D9-07C6-B4C280D41B3D}"/>
          </ac:spMkLst>
        </pc:spChg>
        <pc:spChg chg="add mo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69" creationId="{533CA6B1-466C-D5F6-3B0A-1F214461EBBC}"/>
          </ac:spMkLst>
        </pc:spChg>
        <pc:spChg chg="add mo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70" creationId="{666E7C7E-7551-3583-EA55-E50D18FA1A5D}"/>
          </ac:spMkLst>
        </pc:spChg>
        <pc:spChg chg="add mod or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105" creationId="{95CB1FFF-35E4-CB9E-8EE4-C1A23408B096}"/>
          </ac:spMkLst>
        </pc:spChg>
        <pc:spChg chg="add mod or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106" creationId="{60873212-5CDE-0F0A-F8C5-39D08C1C70AC}"/>
          </ac:spMkLst>
        </pc:spChg>
        <pc:spChg chg="add mod ord">
          <ac:chgData name="fujiwat0601 藤原隆弘" userId="e9715227e0e834e8" providerId="LiveId" clId="{81557B6E-7070-4672-B43A-98461D9B1F95}" dt="2023-06-29T21:06:40.535" v="4722" actId="1076"/>
          <ac:spMkLst>
            <pc:docMk/>
            <pc:sldMk cId="2094502021" sldId="261"/>
            <ac:spMk id="107" creationId="{3EE6318A-62FB-94FA-FCC7-2579D8A2783F}"/>
          </ac:spMkLst>
        </pc:spChg>
        <pc:spChg chg="add mod">
          <ac:chgData name="fujiwat0601 藤原隆弘" userId="e9715227e0e834e8" providerId="LiveId" clId="{81557B6E-7070-4672-B43A-98461D9B1F95}" dt="2023-06-30T19:03:50.800" v="5683" actId="164"/>
          <ac:spMkLst>
            <pc:docMk/>
            <pc:sldMk cId="2094502021" sldId="261"/>
            <ac:spMk id="111" creationId="{4636A545-AE16-CFF9-4385-ED2BC0049390}"/>
          </ac:spMkLst>
        </pc:spChg>
        <pc:spChg chg="add mod">
          <ac:chgData name="fujiwat0601 藤原隆弘" userId="e9715227e0e834e8" providerId="LiveId" clId="{81557B6E-7070-4672-B43A-98461D9B1F95}" dt="2023-06-30T19:04:17.986" v="5687" actId="164"/>
          <ac:spMkLst>
            <pc:docMk/>
            <pc:sldMk cId="2094502021" sldId="261"/>
            <ac:spMk id="113" creationId="{D4BCF47A-480A-8D0C-75DD-89862386B0AD}"/>
          </ac:spMkLst>
        </pc:spChg>
        <pc:spChg chg="add mod">
          <ac:chgData name="fujiwat0601 藤原隆弘" userId="e9715227e0e834e8" providerId="LiveId" clId="{81557B6E-7070-4672-B43A-98461D9B1F95}" dt="2023-06-30T19:05:25.664" v="5693" actId="164"/>
          <ac:spMkLst>
            <pc:docMk/>
            <pc:sldMk cId="2094502021" sldId="261"/>
            <ac:spMk id="130" creationId="{97B98468-212C-97D7-6912-2EB3DC8CBDAD}"/>
          </ac:spMkLst>
        </pc:spChg>
        <pc:spChg chg="add mod">
          <ac:chgData name="fujiwat0601 藤原隆弘" userId="e9715227e0e834e8" providerId="LiveId" clId="{81557B6E-7070-4672-B43A-98461D9B1F95}" dt="2023-06-30T19:08:12.718" v="5702" actId="164"/>
          <ac:spMkLst>
            <pc:docMk/>
            <pc:sldMk cId="2094502021" sldId="261"/>
            <ac:spMk id="131" creationId="{78E776C0-4FCE-0B6F-BA19-4411B5AA4DCF}"/>
          </ac:spMkLst>
        </pc:spChg>
        <pc:spChg chg="add mod">
          <ac:chgData name="fujiwat0601 藤原隆弘" userId="e9715227e0e834e8" providerId="LiveId" clId="{81557B6E-7070-4672-B43A-98461D9B1F95}" dt="2023-06-30T19:09:15.601" v="5713" actId="164"/>
          <ac:spMkLst>
            <pc:docMk/>
            <pc:sldMk cId="2094502021" sldId="261"/>
            <ac:spMk id="132" creationId="{992A606B-5448-A0E9-9F98-AB47256195B0}"/>
          </ac:spMkLst>
        </pc:spChg>
        <pc:spChg chg="add mod">
          <ac:chgData name="fujiwat0601 藤原隆弘" userId="e9715227e0e834e8" providerId="LiveId" clId="{81557B6E-7070-4672-B43A-98461D9B1F95}" dt="2023-06-30T19:09:12.797" v="5712" actId="164"/>
          <ac:spMkLst>
            <pc:docMk/>
            <pc:sldMk cId="2094502021" sldId="261"/>
            <ac:spMk id="133" creationId="{1AAEE80A-B78C-25A7-E92B-DB0509851735}"/>
          </ac:spMkLst>
        </pc:spChg>
        <pc:spChg chg="add mod">
          <ac:chgData name="fujiwat0601 藤原隆弘" userId="e9715227e0e834e8" providerId="LiveId" clId="{81557B6E-7070-4672-B43A-98461D9B1F95}" dt="2023-06-30T20:28:14.177" v="6952" actId="1035"/>
          <ac:spMkLst>
            <pc:docMk/>
            <pc:sldMk cId="2094502021" sldId="261"/>
            <ac:spMk id="139" creationId="{5D71A721-28AE-6D96-0387-5FE93DA543C9}"/>
          </ac:spMkLst>
        </pc:spChg>
        <pc:spChg chg="add mod">
          <ac:chgData name="fujiwat0601 藤原隆弘" userId="e9715227e0e834e8" providerId="LiveId" clId="{81557B6E-7070-4672-B43A-98461D9B1F95}" dt="2023-06-30T20:28:02.595" v="6942" actId="20577"/>
          <ac:spMkLst>
            <pc:docMk/>
            <pc:sldMk cId="2094502021" sldId="261"/>
            <ac:spMk id="141" creationId="{9F122436-9311-BE5D-F108-0C341AF5F3D4}"/>
          </ac:spMkLst>
        </pc:spChg>
        <pc:spChg chg="add mod">
          <ac:chgData name="fujiwat0601 藤原隆弘" userId="e9715227e0e834e8" providerId="LiveId" clId="{81557B6E-7070-4672-B43A-98461D9B1F95}" dt="2023-06-30T19:09:12.797" v="5712" actId="164"/>
          <ac:spMkLst>
            <pc:docMk/>
            <pc:sldMk cId="2094502021" sldId="261"/>
            <ac:spMk id="142" creationId="{426ACB25-7D68-D238-DDD0-FD6A75B53006}"/>
          </ac:spMkLst>
        </pc:spChg>
        <pc:spChg chg="add mod">
          <ac:chgData name="fujiwat0601 藤原隆弘" userId="e9715227e0e834e8" providerId="LiveId" clId="{81557B6E-7070-4672-B43A-98461D9B1F95}" dt="2023-06-30T19:09:15.601" v="5713" actId="164"/>
          <ac:spMkLst>
            <pc:docMk/>
            <pc:sldMk cId="2094502021" sldId="261"/>
            <ac:spMk id="143" creationId="{7BE91930-6663-70B6-670C-C6592160DA38}"/>
          </ac:spMkLst>
        </pc:spChg>
        <pc:spChg chg="add mod">
          <ac:chgData name="fujiwat0601 藤原隆弘" userId="e9715227e0e834e8" providerId="LiveId" clId="{81557B6E-7070-4672-B43A-98461D9B1F95}" dt="2023-06-30T19:01:44.549" v="5662" actId="164"/>
          <ac:spMkLst>
            <pc:docMk/>
            <pc:sldMk cId="2094502021" sldId="261"/>
            <ac:spMk id="144" creationId="{9AF55526-D791-E9E8-20C4-DD18D1B06D8D}"/>
          </ac:spMkLst>
        </pc:spChg>
        <pc:spChg chg="add mod">
          <ac:chgData name="fujiwat0601 藤原隆弘" userId="e9715227e0e834e8" providerId="LiveId" clId="{81557B6E-7070-4672-B43A-98461D9B1F95}" dt="2023-06-30T19:08:40.370" v="5709" actId="164"/>
          <ac:spMkLst>
            <pc:docMk/>
            <pc:sldMk cId="2094502021" sldId="261"/>
            <ac:spMk id="146" creationId="{1EFC0CAC-C2E3-D773-B809-AA36A17BE2E0}"/>
          </ac:spMkLst>
        </pc:spChg>
        <pc:grpChg chg="add mod">
          <ac:chgData name="fujiwat0601 藤原隆弘" userId="e9715227e0e834e8" providerId="LiveId" clId="{81557B6E-7070-4672-B43A-98461D9B1F95}" dt="2023-06-30T19:01:44.549" v="5662" actId="164"/>
          <ac:grpSpMkLst>
            <pc:docMk/>
            <pc:sldMk cId="2094502021" sldId="261"/>
            <ac:grpSpMk id="4" creationId="{6FC949CD-7BED-E2E1-A3CD-BFDEBD727865}"/>
          </ac:grpSpMkLst>
        </pc:grpChg>
        <pc:grpChg chg="add mod">
          <ac:chgData name="fujiwat0601 藤原隆弘" userId="e9715227e0e834e8" providerId="LiveId" clId="{81557B6E-7070-4672-B43A-98461D9B1F95}" dt="2023-06-30T19:03:32.897" v="5682" actId="164"/>
          <ac:grpSpMkLst>
            <pc:docMk/>
            <pc:sldMk cId="2094502021" sldId="261"/>
            <ac:grpSpMk id="5" creationId="{2A16281B-E8E2-84BF-E82C-38C57C378D9E}"/>
          </ac:grpSpMkLst>
        </pc:grpChg>
        <pc:grpChg chg="add mod">
          <ac:chgData name="fujiwat0601 藤原隆弘" userId="e9715227e0e834e8" providerId="LiveId" clId="{81557B6E-7070-4672-B43A-98461D9B1F95}" dt="2023-06-30T19:03:27.499" v="5681" actId="164"/>
          <ac:grpSpMkLst>
            <pc:docMk/>
            <pc:sldMk cId="2094502021" sldId="261"/>
            <ac:grpSpMk id="6" creationId="{6B05D613-A413-90CA-3CEE-CBB5F1148CCB}"/>
          </ac:grpSpMkLst>
        </pc:grpChg>
        <pc:grpChg chg="add mod">
          <ac:chgData name="fujiwat0601 藤原隆弘" userId="e9715227e0e834e8" providerId="LiveId" clId="{81557B6E-7070-4672-B43A-98461D9B1F95}" dt="2023-06-30T19:03:50.800" v="5683" actId="164"/>
          <ac:grpSpMkLst>
            <pc:docMk/>
            <pc:sldMk cId="2094502021" sldId="261"/>
            <ac:grpSpMk id="7" creationId="{5FC17B68-F43B-69DF-E22B-C6320B13493A}"/>
          </ac:grpSpMkLst>
        </pc:grpChg>
        <pc:grpChg chg="add mod">
          <ac:chgData name="fujiwat0601 藤原隆弘" userId="e9715227e0e834e8" providerId="LiveId" clId="{81557B6E-7070-4672-B43A-98461D9B1F95}" dt="2023-06-30T19:04:17.986" v="5687" actId="164"/>
          <ac:grpSpMkLst>
            <pc:docMk/>
            <pc:sldMk cId="2094502021" sldId="261"/>
            <ac:grpSpMk id="8" creationId="{2D438C75-274A-8EB8-40CE-872ACFACA380}"/>
          </ac:grpSpMkLst>
        </pc:grpChg>
        <pc:grpChg chg="add mod">
          <ac:chgData name="fujiwat0601 藤原隆弘" userId="e9715227e0e834e8" providerId="LiveId" clId="{81557B6E-7070-4672-B43A-98461D9B1F95}" dt="2023-06-30T19:05:25.664" v="5693" actId="164"/>
          <ac:grpSpMkLst>
            <pc:docMk/>
            <pc:sldMk cId="2094502021" sldId="261"/>
            <ac:grpSpMk id="9" creationId="{1513C29A-BD91-1939-B210-38C6D141EE14}"/>
          </ac:grpSpMkLst>
        </pc:grpChg>
        <pc:grpChg chg="add mod">
          <ac:chgData name="fujiwat0601 藤原隆弘" userId="e9715227e0e834e8" providerId="LiveId" clId="{81557B6E-7070-4672-B43A-98461D9B1F95}" dt="2023-06-30T19:06:54.875" v="5697" actId="164"/>
          <ac:grpSpMkLst>
            <pc:docMk/>
            <pc:sldMk cId="2094502021" sldId="261"/>
            <ac:grpSpMk id="10" creationId="{69D8865F-D248-1B98-919E-9955CF4C1CD6}"/>
          </ac:grpSpMkLst>
        </pc:grpChg>
        <pc:grpChg chg="add mod">
          <ac:chgData name="fujiwat0601 藤原隆弘" userId="e9715227e0e834e8" providerId="LiveId" clId="{81557B6E-7070-4672-B43A-98461D9B1F95}" dt="2023-06-30T19:08:12.718" v="5702" actId="164"/>
          <ac:grpSpMkLst>
            <pc:docMk/>
            <pc:sldMk cId="2094502021" sldId="261"/>
            <ac:grpSpMk id="11" creationId="{7C243AB0-BE42-66D4-6154-C8684EFC9BDA}"/>
          </ac:grpSpMkLst>
        </pc:grpChg>
        <pc:grpChg chg="add mod">
          <ac:chgData name="fujiwat0601 藤原隆弘" userId="e9715227e0e834e8" providerId="LiveId" clId="{81557B6E-7070-4672-B43A-98461D9B1F95}" dt="2023-06-30T19:08:40.370" v="5709" actId="164"/>
          <ac:grpSpMkLst>
            <pc:docMk/>
            <pc:sldMk cId="2094502021" sldId="261"/>
            <ac:grpSpMk id="12" creationId="{20BB03D9-EF73-E9A6-88B0-94A880D065BA}"/>
          </ac:grpSpMkLst>
        </pc:grpChg>
        <pc:grpChg chg="add mod">
          <ac:chgData name="fujiwat0601 藤原隆弘" userId="e9715227e0e834e8" providerId="LiveId" clId="{81557B6E-7070-4672-B43A-98461D9B1F95}" dt="2023-06-30T19:09:12.797" v="5712" actId="164"/>
          <ac:grpSpMkLst>
            <pc:docMk/>
            <pc:sldMk cId="2094502021" sldId="261"/>
            <ac:grpSpMk id="13" creationId="{39DEEC20-2069-6402-266E-FB23B56B50B7}"/>
          </ac:grpSpMkLst>
        </pc:grpChg>
        <pc:grpChg chg="add mod">
          <ac:chgData name="fujiwat0601 藤原隆弘" userId="e9715227e0e834e8" providerId="LiveId" clId="{81557B6E-7070-4672-B43A-98461D9B1F95}" dt="2023-06-30T19:09:15.601" v="5713" actId="164"/>
          <ac:grpSpMkLst>
            <pc:docMk/>
            <pc:sldMk cId="2094502021" sldId="261"/>
            <ac:grpSpMk id="14" creationId="{9CA589AD-3FAE-1970-CFE6-0CE9A9ABCC1A}"/>
          </ac:grpSpMkLst>
        </pc:grpChg>
        <pc:grpChg chg="add mod">
          <ac:chgData name="fujiwat0601 藤原隆弘" userId="e9715227e0e834e8" providerId="LiveId" clId="{81557B6E-7070-4672-B43A-98461D9B1F95}" dt="2023-06-30T20:28:02.595" v="6942" actId="20577"/>
          <ac:grpSpMkLst>
            <pc:docMk/>
            <pc:sldMk cId="2094502021" sldId="261"/>
            <ac:grpSpMk id="15" creationId="{D0189C11-AFE4-2947-0F95-1748E322A780}"/>
          </ac:grpSpMkLst>
        </pc:grpChg>
        <pc:grpChg chg="add del mod">
          <ac:chgData name="fujiwat0601 藤原隆弘" userId="e9715227e0e834e8" providerId="LiveId" clId="{81557B6E-7070-4672-B43A-98461D9B1F95}" dt="2023-06-29T15:28:09.833" v="4245" actId="478"/>
          <ac:grpSpMkLst>
            <pc:docMk/>
            <pc:sldMk cId="2094502021" sldId="261"/>
            <ac:grpSpMk id="58" creationId="{88F9B91F-FEA3-B8FB-8710-532EDA39EF7D}"/>
          </ac:grpSpMkLst>
        </pc:grpChg>
        <pc:grpChg chg="add del mod ord">
          <ac:chgData name="fujiwat0601 藤原隆弘" userId="e9715227e0e834e8" providerId="LiveId" clId="{81557B6E-7070-4672-B43A-98461D9B1F95}" dt="2023-06-29T15:28:09.833" v="4245" actId="478"/>
          <ac:grpSpMkLst>
            <pc:docMk/>
            <pc:sldMk cId="2094502021" sldId="261"/>
            <ac:grpSpMk id="59" creationId="{2452C770-FDA6-EDD9-F652-2C5B18C9E768}"/>
          </ac:grpSpMkLst>
        </pc:grpChg>
        <pc:grpChg chg="add del mod ord">
          <ac:chgData name="fujiwat0601 藤原隆弘" userId="e9715227e0e834e8" providerId="LiveId" clId="{81557B6E-7070-4672-B43A-98461D9B1F95}" dt="2023-06-29T15:28:09.833" v="4245" actId="478"/>
          <ac:grpSpMkLst>
            <pc:docMk/>
            <pc:sldMk cId="2094502021" sldId="261"/>
            <ac:grpSpMk id="60" creationId="{91337D26-8AAC-8C3A-D336-C053E589F43A}"/>
          </ac:grpSpMkLst>
        </pc:grpChg>
        <pc:grpChg chg="add mod">
          <ac:chgData name="fujiwat0601 藤原隆弘" userId="e9715227e0e834e8" providerId="LiveId" clId="{81557B6E-7070-4672-B43A-98461D9B1F95}" dt="2023-06-29T14:53:09.023" v="4234" actId="164"/>
          <ac:grpSpMkLst>
            <pc:docMk/>
            <pc:sldMk cId="2094502021" sldId="261"/>
            <ac:grpSpMk id="61" creationId="{CC0F5D84-FEE9-07AB-3194-73E29F0DEAD1}"/>
          </ac:grpSpMkLst>
        </pc:grpChg>
        <pc:grpChg chg="add del mod">
          <ac:chgData name="fujiwat0601 藤原隆弘" userId="e9715227e0e834e8" providerId="LiveId" clId="{81557B6E-7070-4672-B43A-98461D9B1F95}" dt="2023-06-29T15:28:09.833" v="4245" actId="478"/>
          <ac:grpSpMkLst>
            <pc:docMk/>
            <pc:sldMk cId="2094502021" sldId="261"/>
            <ac:grpSpMk id="63" creationId="{9C9E13D5-10FE-E43C-0C0E-2FA15538C10D}"/>
          </ac:grpSpMkLst>
        </pc:grpChg>
        <pc:grpChg chg="add del mod">
          <ac:chgData name="fujiwat0601 藤原隆弘" userId="e9715227e0e834e8" providerId="LiveId" clId="{81557B6E-7070-4672-B43A-98461D9B1F95}" dt="2023-06-29T15:28:09.833" v="4245" actId="478"/>
          <ac:grpSpMkLst>
            <pc:docMk/>
            <pc:sldMk cId="2094502021" sldId="261"/>
            <ac:grpSpMk id="65" creationId="{DC3581AA-9787-692B-F037-F35FC06E57CF}"/>
          </ac:grpSpMkLst>
        </pc:grpChg>
        <pc:picChg chg="add mod modCrop">
          <ac:chgData name="fujiwat0601 藤原隆弘" userId="e9715227e0e834e8" providerId="LiveId" clId="{81557B6E-7070-4672-B43A-98461D9B1F95}" dt="2023-06-29T14:52:01.661" v="4220" actId="164"/>
          <ac:picMkLst>
            <pc:docMk/>
            <pc:sldMk cId="2094502021" sldId="261"/>
            <ac:picMk id="5" creationId="{C713981F-1912-17B7-2510-990DE1AFD7D7}"/>
          </ac:picMkLst>
        </pc:picChg>
        <pc:picChg chg="add mod ord modCrop">
          <ac:chgData name="fujiwat0601 藤原隆弘" userId="e9715227e0e834e8" providerId="LiveId" clId="{81557B6E-7070-4672-B43A-98461D9B1F95}" dt="2023-06-29T14:52:07.373" v="4221" actId="164"/>
          <ac:picMkLst>
            <pc:docMk/>
            <pc:sldMk cId="2094502021" sldId="261"/>
            <ac:picMk id="7" creationId="{6D33D1BE-E3DB-682E-5556-B04155D41398}"/>
          </ac:picMkLst>
        </pc:picChg>
        <pc:picChg chg="add mod ord modCrop">
          <ac:chgData name="fujiwat0601 藤原隆弘" userId="e9715227e0e834e8" providerId="LiveId" clId="{81557B6E-7070-4672-B43A-98461D9B1F95}" dt="2023-06-29T14:52:12.451" v="4222" actId="164"/>
          <ac:picMkLst>
            <pc:docMk/>
            <pc:sldMk cId="2094502021" sldId="261"/>
            <ac:picMk id="9" creationId="{718B3D2D-FA3C-25C4-391C-7E53B2E3245B}"/>
          </ac:picMkLst>
        </pc:picChg>
        <pc:picChg chg="add del mod">
          <ac:chgData name="fujiwat0601 藤原隆弘" userId="e9715227e0e834e8" providerId="LiveId" clId="{81557B6E-7070-4672-B43A-98461D9B1F95}" dt="2023-06-29T14:05:14.806" v="2317" actId="478"/>
          <ac:picMkLst>
            <pc:docMk/>
            <pc:sldMk cId="2094502021" sldId="261"/>
            <ac:picMk id="10" creationId="{9D047C64-9A02-D699-9942-AA1FD1FC65EC}"/>
          </ac:picMkLst>
        </pc:picChg>
        <pc:picChg chg="add del mod ord">
          <ac:chgData name="fujiwat0601 藤原隆弘" userId="e9715227e0e834e8" providerId="LiveId" clId="{81557B6E-7070-4672-B43A-98461D9B1F95}" dt="2023-06-29T14:53:37.096" v="4239" actId="164"/>
          <ac:picMkLst>
            <pc:docMk/>
            <pc:sldMk cId="2094502021" sldId="261"/>
            <ac:picMk id="12" creationId="{002D0FDE-7973-23B0-216E-A0973A729B0B}"/>
          </ac:picMkLst>
        </pc:picChg>
        <pc:picChg chg="add mod modCrop">
          <ac:chgData name="fujiwat0601 藤原隆弘" userId="e9715227e0e834e8" providerId="LiveId" clId="{81557B6E-7070-4672-B43A-98461D9B1F95}" dt="2023-06-29T14:53:07.463" v="4233" actId="164"/>
          <ac:picMkLst>
            <pc:docMk/>
            <pc:sldMk cId="2094502021" sldId="261"/>
            <ac:picMk id="14" creationId="{77004E69-985A-F317-4091-483C33C96DD8}"/>
          </ac:picMkLst>
        </pc:picChg>
        <pc:picChg chg="add del mod ord modCrop">
          <ac:chgData name="fujiwat0601 藤原隆弘" userId="e9715227e0e834e8" providerId="LiveId" clId="{81557B6E-7070-4672-B43A-98461D9B1F95}" dt="2023-06-29T15:28:09.833" v="4245" actId="478"/>
          <ac:picMkLst>
            <pc:docMk/>
            <pc:sldMk cId="2094502021" sldId="261"/>
            <ac:picMk id="16" creationId="{A78A38A5-7BA2-CC49-D48D-E6AE9C64881A}"/>
          </ac:picMkLst>
        </pc:picChg>
        <pc:picChg chg="add del mod">
          <ac:chgData name="fujiwat0601 藤原隆弘" userId="e9715227e0e834e8" providerId="LiveId" clId="{81557B6E-7070-4672-B43A-98461D9B1F95}" dt="2023-06-29T21:05:05.268" v="4706" actId="478"/>
          <ac:picMkLst>
            <pc:docMk/>
            <pc:sldMk cId="2094502021" sldId="261"/>
            <ac:picMk id="135" creationId="{E487CCC8-66F9-1510-41E2-B13E1A7B34F0}"/>
          </ac:picMkLst>
        </pc:picChg>
        <pc:picChg chg="add mod ord">
          <ac:chgData name="fujiwat0601 藤原隆弘" userId="e9715227e0e834e8" providerId="LiveId" clId="{81557B6E-7070-4672-B43A-98461D9B1F95}" dt="2023-06-30T20:28:02.595" v="6942" actId="20577"/>
          <ac:picMkLst>
            <pc:docMk/>
            <pc:sldMk cId="2094502021" sldId="261"/>
            <ac:picMk id="136" creationId="{EA0C2C7B-2627-E185-8623-9666CA715A0B}"/>
          </ac:picMkLst>
        </pc:picChg>
        <pc:cxnChg chg="add del mod">
          <ac:chgData name="fujiwat0601 藤原隆弘" userId="e9715227e0e834e8" providerId="LiveId" clId="{81557B6E-7070-4672-B43A-98461D9B1F95}" dt="2023-06-29T15:28:09.833" v="4245" actId="478"/>
          <ac:cxnSpMkLst>
            <pc:docMk/>
            <pc:sldMk cId="2094502021" sldId="261"/>
            <ac:cxnSpMk id="24" creationId="{5551E9AE-97AC-ADBB-11D6-8E506A46C3B4}"/>
          </ac:cxnSpMkLst>
        </pc:cxnChg>
        <pc:cxnChg chg="add del mod">
          <ac:chgData name="fujiwat0601 藤原隆弘" userId="e9715227e0e834e8" providerId="LiveId" clId="{81557B6E-7070-4672-B43A-98461D9B1F95}" dt="2023-06-29T15:28:09.833" v="4245" actId="478"/>
          <ac:cxnSpMkLst>
            <pc:docMk/>
            <pc:sldMk cId="2094502021" sldId="261"/>
            <ac:cxnSpMk id="28" creationId="{6A4B8E16-F7C3-47C1-A70E-428448608886}"/>
          </ac:cxnSpMkLst>
        </pc:cxnChg>
        <pc:cxnChg chg="add del mod">
          <ac:chgData name="fujiwat0601 藤原隆弘" userId="e9715227e0e834e8" providerId="LiveId" clId="{81557B6E-7070-4672-B43A-98461D9B1F95}" dt="2023-06-29T15:28:09.833" v="4245" actId="478"/>
          <ac:cxnSpMkLst>
            <pc:docMk/>
            <pc:sldMk cId="2094502021" sldId="261"/>
            <ac:cxnSpMk id="34" creationId="{90D73EDB-AFE5-9726-54AE-4789532295C2}"/>
          </ac:cxnSpMkLst>
        </pc:cxnChg>
        <pc:cxnChg chg="add del mod ord">
          <ac:chgData name="fujiwat0601 藤原隆弘" userId="e9715227e0e834e8" providerId="LiveId" clId="{81557B6E-7070-4672-B43A-98461D9B1F95}" dt="2023-06-29T15:28:09.833" v="4245" actId="478"/>
          <ac:cxnSpMkLst>
            <pc:docMk/>
            <pc:sldMk cId="2094502021" sldId="261"/>
            <ac:cxnSpMk id="41" creationId="{FBE83140-DB20-C140-DE4C-678322FF28E2}"/>
          </ac:cxnSpMkLst>
        </pc:cxnChg>
        <pc:cxnChg chg="add del mod ord">
          <ac:chgData name="fujiwat0601 藤原隆弘" userId="e9715227e0e834e8" providerId="LiveId" clId="{81557B6E-7070-4672-B43A-98461D9B1F95}" dt="2023-06-29T15:28:09.833" v="4245" actId="478"/>
          <ac:cxnSpMkLst>
            <pc:docMk/>
            <pc:sldMk cId="2094502021" sldId="261"/>
            <ac:cxnSpMk id="47" creationId="{D349C7CE-DEA0-407F-73AC-AEDE7EE94E2C}"/>
          </ac:cxnSpMkLst>
        </pc:cxnChg>
        <pc:cxnChg chg="add mod">
          <ac:chgData name="fujiwat0601 藤原隆弘" userId="e9715227e0e834e8" providerId="LiveId" clId="{81557B6E-7070-4672-B43A-98461D9B1F95}" dt="2023-06-30T19:03:50.800" v="5683" actId="164"/>
          <ac:cxnSpMkLst>
            <pc:docMk/>
            <pc:sldMk cId="2094502021" sldId="261"/>
            <ac:cxnSpMk id="72" creationId="{49232956-932A-CD5F-8722-735C5B2052D6}"/>
          </ac:cxnSpMkLst>
        </pc:cxnChg>
        <pc:cxnChg chg="add mod">
          <ac:chgData name="fujiwat0601 藤原隆弘" userId="e9715227e0e834e8" providerId="LiveId" clId="{81557B6E-7070-4672-B43A-98461D9B1F95}" dt="2023-06-30T19:04:17.986" v="5687" actId="164"/>
          <ac:cxnSpMkLst>
            <pc:docMk/>
            <pc:sldMk cId="2094502021" sldId="261"/>
            <ac:cxnSpMk id="73" creationId="{9BEFD036-C5B5-F067-77D5-78A3B890E762}"/>
          </ac:cxnSpMkLst>
        </pc:cxnChg>
        <pc:cxnChg chg="add mod">
          <ac:chgData name="fujiwat0601 藤原隆弘" userId="e9715227e0e834e8" providerId="LiveId" clId="{81557B6E-7070-4672-B43A-98461D9B1F95}" dt="2023-06-30T19:05:25.664" v="5693" actId="164"/>
          <ac:cxnSpMkLst>
            <pc:docMk/>
            <pc:sldMk cId="2094502021" sldId="261"/>
            <ac:cxnSpMk id="76" creationId="{2A941AD2-8384-F9D0-9654-B4FBAD295176}"/>
          </ac:cxnSpMkLst>
        </pc:cxnChg>
        <pc:cxnChg chg="add mod">
          <ac:chgData name="fujiwat0601 藤原隆弘" userId="e9715227e0e834e8" providerId="LiveId" clId="{81557B6E-7070-4672-B43A-98461D9B1F95}" dt="2023-06-30T19:08:12.718" v="5702" actId="164"/>
          <ac:cxnSpMkLst>
            <pc:docMk/>
            <pc:sldMk cId="2094502021" sldId="261"/>
            <ac:cxnSpMk id="87" creationId="{4A186E41-C739-1C20-3CC7-44321FBCC425}"/>
          </ac:cxnSpMkLst>
        </pc:cxnChg>
        <pc:cxnChg chg="add mod">
          <ac:chgData name="fujiwat0601 藤原隆弘" userId="e9715227e0e834e8" providerId="LiveId" clId="{81557B6E-7070-4672-B43A-98461D9B1F95}" dt="2023-06-30T19:01:44.549" v="5662" actId="164"/>
          <ac:cxnSpMkLst>
            <pc:docMk/>
            <pc:sldMk cId="2094502021" sldId="261"/>
            <ac:cxnSpMk id="90" creationId="{3BFE9AFF-B267-7002-4306-7BB98BB4685D}"/>
          </ac:cxnSpMkLst>
        </pc:cxnChg>
        <pc:cxnChg chg="add mod">
          <ac:chgData name="fujiwat0601 藤原隆弘" userId="e9715227e0e834e8" providerId="LiveId" clId="{81557B6E-7070-4672-B43A-98461D9B1F95}" dt="2023-06-30T19:08:40.370" v="5709" actId="164"/>
          <ac:cxnSpMkLst>
            <pc:docMk/>
            <pc:sldMk cId="2094502021" sldId="261"/>
            <ac:cxnSpMk id="93" creationId="{80773804-A6CA-CA80-B8E6-51FFBB489EBB}"/>
          </ac:cxnSpMkLst>
        </pc:cxnChg>
        <pc:cxnChg chg="add mod">
          <ac:chgData name="fujiwat0601 藤原隆弘" userId="e9715227e0e834e8" providerId="LiveId" clId="{81557B6E-7070-4672-B43A-98461D9B1F95}" dt="2023-06-30T20:28:02.595" v="6942" actId="20577"/>
          <ac:cxnSpMkLst>
            <pc:docMk/>
            <pc:sldMk cId="2094502021" sldId="261"/>
            <ac:cxnSpMk id="138" creationId="{CC81C1ED-98CF-D63E-6001-43906ED7DB52}"/>
          </ac:cxnSpMkLst>
        </pc:cxnChg>
        <pc:cxnChg chg="add mod">
          <ac:chgData name="fujiwat0601 藤原隆弘" userId="e9715227e0e834e8" providerId="LiveId" clId="{81557B6E-7070-4672-B43A-98461D9B1F95}" dt="2023-06-29T21:11:08.682" v="4783" actId="571"/>
          <ac:cxnSpMkLst>
            <pc:docMk/>
            <pc:sldMk cId="2094502021" sldId="261"/>
            <ac:cxnSpMk id="145" creationId="{B022AB37-3766-A7BC-4387-1794FCE0BF10}"/>
          </ac:cxnSpMkLst>
        </pc:cxnChg>
      </pc:sldChg>
      <pc:sldChg chg="new del">
        <pc:chgData name="fujiwat0601 藤原隆弘" userId="e9715227e0e834e8" providerId="LiveId" clId="{81557B6E-7070-4672-B43A-98461D9B1F95}" dt="2023-06-29T13:42:22.037" v="2258" actId="680"/>
        <pc:sldMkLst>
          <pc:docMk/>
          <pc:sldMk cId="3911337830" sldId="261"/>
        </pc:sldMkLst>
      </pc:sldChg>
      <pc:sldChg chg="addSp modSp new mod modClrScheme chgLayout">
        <pc:chgData name="fujiwat0601 藤原隆弘" userId="e9715227e0e834e8" providerId="LiveId" clId="{81557B6E-7070-4672-B43A-98461D9B1F95}" dt="2023-06-30T18:50:43.879" v="5644" actId="20577"/>
        <pc:sldMkLst>
          <pc:docMk/>
          <pc:sldMk cId="4031163972" sldId="262"/>
        </pc:sldMkLst>
        <pc:spChg chg="mod ord">
          <ac:chgData name="fujiwat0601 藤原隆弘" userId="e9715227e0e834e8" providerId="LiveId" clId="{81557B6E-7070-4672-B43A-98461D9B1F95}" dt="2023-06-29T14:19:05.046" v="2743" actId="700"/>
          <ac:spMkLst>
            <pc:docMk/>
            <pc:sldMk cId="4031163972" sldId="262"/>
            <ac:spMk id="2" creationId="{1AB8D7EB-B82C-9741-75B0-3C7D726F6138}"/>
          </ac:spMkLst>
        </pc:spChg>
        <pc:spChg chg="mod ord">
          <ac:chgData name="fujiwat0601 藤原隆弘" userId="e9715227e0e834e8" providerId="LiveId" clId="{81557B6E-7070-4672-B43A-98461D9B1F95}" dt="2023-06-30T18:50:43.879" v="5644" actId="20577"/>
          <ac:spMkLst>
            <pc:docMk/>
            <pc:sldMk cId="4031163972" sldId="262"/>
            <ac:spMk id="3" creationId="{4F2F4272-9DF5-3353-C6F1-42F5671E5EBD}"/>
          </ac:spMkLst>
        </pc:spChg>
        <pc:spChg chg="mod ord">
          <ac:chgData name="fujiwat0601 藤原隆弘" userId="e9715227e0e834e8" providerId="LiveId" clId="{81557B6E-7070-4672-B43A-98461D9B1F95}" dt="2023-06-29T14:19:05.176" v="2744" actId="27636"/>
          <ac:spMkLst>
            <pc:docMk/>
            <pc:sldMk cId="4031163972" sldId="262"/>
            <ac:spMk id="4" creationId="{2EE6E636-8BCA-AD04-C122-4A2CFF0F7BB1}"/>
          </ac:spMkLst>
        </pc:spChg>
        <pc:spChg chg="add mod ord">
          <ac:chgData name="fujiwat0601 藤原隆弘" userId="e9715227e0e834e8" providerId="LiveId" clId="{81557B6E-7070-4672-B43A-98461D9B1F95}" dt="2023-06-30T18:50:43.879" v="5644" actId="20577"/>
          <ac:spMkLst>
            <pc:docMk/>
            <pc:sldMk cId="4031163972" sldId="262"/>
            <ac:spMk id="5" creationId="{C241F87C-FB21-9C15-4F91-4C41B560A6A4}"/>
          </ac:spMkLst>
        </pc:spChg>
      </pc:sldChg>
      <pc:sldChg chg="add del">
        <pc:chgData name="fujiwat0601 藤原隆弘" userId="e9715227e0e834e8" providerId="LiveId" clId="{81557B6E-7070-4672-B43A-98461D9B1F95}" dt="2023-06-29T21:22:47.958" v="4968" actId="47"/>
        <pc:sldMkLst>
          <pc:docMk/>
          <pc:sldMk cId="714391999" sldId="263"/>
        </pc:sldMkLst>
      </pc:sldChg>
      <pc:sldChg chg="addSp delSp modSp add mod delAnim modAnim">
        <pc:chgData name="fujiwat0601 藤原隆弘" userId="e9715227e0e834e8" providerId="LiveId" clId="{81557B6E-7070-4672-B43A-98461D9B1F95}" dt="2023-06-30T19:20:02.773" v="5771" actId="1036"/>
        <pc:sldMkLst>
          <pc:docMk/>
          <pc:sldMk cId="268782689" sldId="264"/>
        </pc:sldMkLst>
        <pc:spChg chg="mod">
          <ac:chgData name="fujiwat0601 藤原隆弘" userId="e9715227e0e834e8" providerId="LiveId" clId="{81557B6E-7070-4672-B43A-98461D9B1F95}" dt="2023-06-30T18:46:53.128" v="5578" actId="14100"/>
          <ac:spMkLst>
            <pc:docMk/>
            <pc:sldMk cId="268782689" sldId="264"/>
            <ac:spMk id="2" creationId="{CB0D78E9-6EA7-7858-FF83-912CC7FA97F4}"/>
          </ac:spMkLst>
        </pc:spChg>
        <pc:spChg chg="add mod">
          <ac:chgData name="fujiwat0601 藤原隆弘" userId="e9715227e0e834e8" providerId="LiveId" clId="{81557B6E-7070-4672-B43A-98461D9B1F95}" dt="2023-06-30T18:38:15.364" v="5454" actId="1035"/>
          <ac:spMkLst>
            <pc:docMk/>
            <pc:sldMk cId="268782689" sldId="264"/>
            <ac:spMk id="4" creationId="{FA75F705-A3D7-ECF3-C885-9E6C0CCAF5E5}"/>
          </ac:spMkLst>
        </pc:spChg>
        <pc:spChg chg="add mod">
          <ac:chgData name="fujiwat0601 藤原隆弘" userId="e9715227e0e834e8" providerId="LiveId" clId="{81557B6E-7070-4672-B43A-98461D9B1F95}" dt="2023-06-29T21:21:09.486" v="4956" actId="164"/>
          <ac:spMkLst>
            <pc:docMk/>
            <pc:sldMk cId="268782689" sldId="264"/>
            <ac:spMk id="6" creationId="{5CB7721A-F391-EDB7-88D1-8A5C94BEAA6C}"/>
          </ac:spMkLst>
        </pc:spChg>
        <pc:spChg chg="add mod">
          <ac:chgData name="fujiwat0601 藤原隆弘" userId="e9715227e0e834e8" providerId="LiveId" clId="{81557B6E-7070-4672-B43A-98461D9B1F95}" dt="2023-06-30T18:33:58.139" v="5451" actId="164"/>
          <ac:spMkLst>
            <pc:docMk/>
            <pc:sldMk cId="268782689" sldId="264"/>
            <ac:spMk id="8" creationId="{78E43AAA-9C62-AC2C-DD85-61CC53176431}"/>
          </ac:spMkLst>
        </pc:spChg>
        <pc:spChg chg="add mod">
          <ac:chgData name="fujiwat0601 藤原隆弘" userId="e9715227e0e834e8" providerId="LiveId" clId="{81557B6E-7070-4672-B43A-98461D9B1F95}" dt="2023-06-29T21:21:03.184" v="4954" actId="164"/>
          <ac:spMkLst>
            <pc:docMk/>
            <pc:sldMk cId="268782689" sldId="264"/>
            <ac:spMk id="10" creationId="{01B09E74-86FC-D52A-37A3-41175345285D}"/>
          </ac:spMkLst>
        </pc:spChg>
        <pc:spChg chg="add mod">
          <ac:chgData name="fujiwat0601 藤原隆弘" userId="e9715227e0e834e8" providerId="LiveId" clId="{81557B6E-7070-4672-B43A-98461D9B1F95}" dt="2023-06-30T18:02:23.771" v="5420" actId="1037"/>
          <ac:spMkLst>
            <pc:docMk/>
            <pc:sldMk cId="268782689" sldId="264"/>
            <ac:spMk id="11" creationId="{4BB9B26F-DDD9-4901-B79B-C01823C4C664}"/>
          </ac:spMkLst>
        </pc:spChg>
        <pc:spChg chg="add mod">
          <ac:chgData name="fujiwat0601 藤原隆弘" userId="e9715227e0e834e8" providerId="LiveId" clId="{81557B6E-7070-4672-B43A-98461D9B1F95}" dt="2023-06-30T19:15:54.078" v="5762" actId="1036"/>
          <ac:spMkLst>
            <pc:docMk/>
            <pc:sldMk cId="268782689" sldId="264"/>
            <ac:spMk id="13" creationId="{EA1866AE-5DFB-AF57-C0B8-C89A683109FD}"/>
          </ac:spMkLst>
        </pc:spChg>
        <pc:spChg chg="add mod">
          <ac:chgData name="fujiwat0601 藤原隆弘" userId="e9715227e0e834e8" providerId="LiveId" clId="{81557B6E-7070-4672-B43A-98461D9B1F95}" dt="2023-06-29T21:21:13.546" v="4957" actId="164"/>
          <ac:spMkLst>
            <pc:docMk/>
            <pc:sldMk cId="268782689" sldId="264"/>
            <ac:spMk id="15" creationId="{5FF682CD-A0A6-0B29-E3F8-287BC9FCDBC6}"/>
          </ac:spMkLst>
        </pc:spChg>
        <pc:spChg chg="del topLvl">
          <ac:chgData name="fujiwat0601 藤原隆弘" userId="e9715227e0e834e8" providerId="LiveId" clId="{81557B6E-7070-4672-B43A-98461D9B1F95}" dt="2023-06-29T21:15:05.053" v="4857" actId="478"/>
          <ac:spMkLst>
            <pc:docMk/>
            <pc:sldMk cId="268782689" sldId="264"/>
            <ac:spMk id="17" creationId="{CCD94314-DD30-FB57-18D4-60FAE2033159}"/>
          </ac:spMkLst>
        </pc:spChg>
        <pc:spChg chg="add del mod topLvl">
          <ac:chgData name="fujiwat0601 藤原隆弘" userId="e9715227e0e834e8" providerId="LiveId" clId="{81557B6E-7070-4672-B43A-98461D9B1F95}" dt="2023-06-30T18:29:17.560" v="5437" actId="21"/>
          <ac:spMkLst>
            <pc:docMk/>
            <pc:sldMk cId="268782689" sldId="264"/>
            <ac:spMk id="18" creationId="{6AF2B457-8CAE-8549-67CB-84AE8134328E}"/>
          </ac:spMkLst>
        </pc:spChg>
        <pc:spChg chg="del topLvl">
          <ac:chgData name="fujiwat0601 藤原隆弘" userId="e9715227e0e834e8" providerId="LiveId" clId="{81557B6E-7070-4672-B43A-98461D9B1F95}" dt="2023-06-29T21:15:01.637" v="4856" actId="478"/>
          <ac:spMkLst>
            <pc:docMk/>
            <pc:sldMk cId="268782689" sldId="264"/>
            <ac:spMk id="18" creationId="{AC22985C-0F7B-4E0B-8D1E-49100E62F021}"/>
          </ac:spMkLst>
        </pc:spChg>
        <pc:spChg chg="del topLvl">
          <ac:chgData name="fujiwat0601 藤原隆弘" userId="e9715227e0e834e8" providerId="LiveId" clId="{81557B6E-7070-4672-B43A-98461D9B1F95}" dt="2023-06-29T21:15:09.643" v="4858" actId="478"/>
          <ac:spMkLst>
            <pc:docMk/>
            <pc:sldMk cId="268782689" sldId="264"/>
            <ac:spMk id="19" creationId="{63E9FE45-8962-292B-56DF-49F0D60A7B6A}"/>
          </ac:spMkLst>
        </pc:spChg>
        <pc:spChg chg="del topLvl">
          <ac:chgData name="fujiwat0601 藤原隆弘" userId="e9715227e0e834e8" providerId="LiveId" clId="{81557B6E-7070-4672-B43A-98461D9B1F95}" dt="2023-06-29T21:13:34.504" v="4838" actId="478"/>
          <ac:spMkLst>
            <pc:docMk/>
            <pc:sldMk cId="268782689" sldId="264"/>
            <ac:spMk id="20" creationId="{6266CAE6-7C8E-1A7B-1A68-A3E4B9911483}"/>
          </ac:spMkLst>
        </pc:spChg>
        <pc:spChg chg="add mod">
          <ac:chgData name="fujiwat0601 藤原隆弘" userId="e9715227e0e834e8" providerId="LiveId" clId="{81557B6E-7070-4672-B43A-98461D9B1F95}" dt="2023-06-30T18:39:47.362" v="5455" actId="1076"/>
          <ac:spMkLst>
            <pc:docMk/>
            <pc:sldMk cId="268782689" sldId="264"/>
            <ac:spMk id="21" creationId="{95A237CF-2756-7BD1-37AE-233786A3FD27}"/>
          </ac:spMkLst>
        </pc:spChg>
        <pc:spChg chg="del">
          <ac:chgData name="fujiwat0601 藤原隆弘" userId="e9715227e0e834e8" providerId="LiveId" clId="{81557B6E-7070-4672-B43A-98461D9B1F95}" dt="2023-06-29T21:13:29.195" v="4837" actId="478"/>
          <ac:spMkLst>
            <pc:docMk/>
            <pc:sldMk cId="268782689" sldId="264"/>
            <ac:spMk id="21" creationId="{A5BE8D75-35D5-A157-BF30-89B1C46E85F8}"/>
          </ac:spMkLst>
        </pc:spChg>
        <pc:spChg chg="del topLvl">
          <ac:chgData name="fujiwat0601 藤原隆弘" userId="e9715227e0e834e8" providerId="LiveId" clId="{81557B6E-7070-4672-B43A-98461D9B1F95}" dt="2023-06-29T21:14:58.035" v="4855" actId="478"/>
          <ac:spMkLst>
            <pc:docMk/>
            <pc:sldMk cId="268782689" sldId="264"/>
            <ac:spMk id="22" creationId="{1D3E6C8E-14C7-4C1E-5E54-1322735A2D36}"/>
          </ac:spMkLst>
        </pc:spChg>
        <pc:spChg chg="add mod">
          <ac:chgData name="fujiwat0601 藤原隆弘" userId="e9715227e0e834e8" providerId="LiveId" clId="{81557B6E-7070-4672-B43A-98461D9B1F95}" dt="2023-06-30T18:29:25.678" v="5440" actId="164"/>
          <ac:spMkLst>
            <pc:docMk/>
            <pc:sldMk cId="268782689" sldId="264"/>
            <ac:spMk id="22" creationId="{5E97772A-E1AE-72A4-E8CD-340EAB925D9C}"/>
          </ac:spMkLst>
        </pc:spChg>
        <pc:spChg chg="add mod">
          <ac:chgData name="fujiwat0601 藤原隆弘" userId="e9715227e0e834e8" providerId="LiveId" clId="{81557B6E-7070-4672-B43A-98461D9B1F95}" dt="2023-06-30T19:15:58.582" v="5764" actId="1036"/>
          <ac:spMkLst>
            <pc:docMk/>
            <pc:sldMk cId="268782689" sldId="264"/>
            <ac:spMk id="23" creationId="{0FDFF4B8-C627-1BFA-3E06-FC40C45A0975}"/>
          </ac:spMkLst>
        </pc:spChg>
        <pc:spChg chg="add mod">
          <ac:chgData name="fujiwat0601 藤原隆弘" userId="e9715227e0e834e8" providerId="LiveId" clId="{81557B6E-7070-4672-B43A-98461D9B1F95}" dt="2023-06-30T19:20:02.773" v="5771" actId="1036"/>
          <ac:spMkLst>
            <pc:docMk/>
            <pc:sldMk cId="268782689" sldId="264"/>
            <ac:spMk id="25" creationId="{316E2FF7-CC74-D4C8-8DB1-B2042F2F1D60}"/>
          </ac:spMkLst>
        </pc:spChg>
        <pc:spChg chg="del">
          <ac:chgData name="fujiwat0601 藤原隆弘" userId="e9715227e0e834e8" providerId="LiveId" clId="{81557B6E-7070-4672-B43A-98461D9B1F95}" dt="2023-06-29T21:13:14.635" v="4831" actId="478"/>
          <ac:spMkLst>
            <pc:docMk/>
            <pc:sldMk cId="268782689" sldId="264"/>
            <ac:spMk id="27" creationId="{72AF3D47-3118-362C-2A7B-8DE1760C6724}"/>
          </ac:spMkLst>
        </pc:spChg>
        <pc:spChg chg="add mod">
          <ac:chgData name="fujiwat0601 藤原隆弘" userId="e9715227e0e834e8" providerId="LiveId" clId="{81557B6E-7070-4672-B43A-98461D9B1F95}" dt="2023-06-30T18:31:31.472" v="5447" actId="164"/>
          <ac:spMkLst>
            <pc:docMk/>
            <pc:sldMk cId="268782689" sldId="264"/>
            <ac:spMk id="28" creationId="{F511BD49-7CC1-34E1-3A92-331C9563A01E}"/>
          </ac:spMkLst>
        </pc:spChg>
        <pc:spChg chg="del">
          <ac:chgData name="fujiwat0601 藤原隆弘" userId="e9715227e0e834e8" providerId="LiveId" clId="{81557B6E-7070-4672-B43A-98461D9B1F95}" dt="2023-06-29T21:13:14.635" v="4831" actId="478"/>
          <ac:spMkLst>
            <pc:docMk/>
            <pc:sldMk cId="268782689" sldId="264"/>
            <ac:spMk id="31" creationId="{92D66E05-D288-EC5E-FA18-0E6329B993E8}"/>
          </ac:spMkLst>
        </pc:spChg>
        <pc:spChg chg="del topLvl">
          <ac:chgData name="fujiwat0601 藤原隆弘" userId="e9715227e0e834e8" providerId="LiveId" clId="{81557B6E-7070-4672-B43A-98461D9B1F95}" dt="2023-06-29T21:17:41.469" v="4876" actId="478"/>
          <ac:spMkLst>
            <pc:docMk/>
            <pc:sldMk cId="268782689" sldId="264"/>
            <ac:spMk id="33" creationId="{5FBC692E-9F28-B436-5FB5-B6E06B7BF578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37" creationId="{6C1F20F7-103F-979F-C70E-4961C45533E0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38" creationId="{0F941373-281F-48CB-3DB2-9EE207623553}"/>
          </ac:spMkLst>
        </pc:spChg>
        <pc:spChg chg="del">
          <ac:chgData name="fujiwat0601 藤原隆弘" userId="e9715227e0e834e8" providerId="LiveId" clId="{81557B6E-7070-4672-B43A-98461D9B1F95}" dt="2023-06-29T21:13:11.499" v="4830" actId="478"/>
          <ac:spMkLst>
            <pc:docMk/>
            <pc:sldMk cId="268782689" sldId="264"/>
            <ac:spMk id="38" creationId="{ACB2B0CA-B573-6A71-951B-B6A552476B4F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39" creationId="{E600EC4F-4B08-F1C6-685E-B293EE2F2520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40" creationId="{54379400-99E5-E692-DBC6-EAF50DED4717}"/>
          </ac:spMkLst>
        </pc:spChg>
        <pc:spChg chg="del">
          <ac:chgData name="fujiwat0601 藤原隆弘" userId="e9715227e0e834e8" providerId="LiveId" clId="{81557B6E-7070-4672-B43A-98461D9B1F95}" dt="2023-06-29T21:13:23.737" v="4835" actId="478"/>
          <ac:spMkLst>
            <pc:docMk/>
            <pc:sldMk cId="268782689" sldId="264"/>
            <ac:spMk id="40" creationId="{580A91A3-80D9-7C19-FDE1-C75D05841653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41" creationId="{E4F4F098-B62B-135C-69BE-5D6650980994}"/>
          </ac:spMkLst>
        </pc:spChg>
        <pc:spChg chg="add mod">
          <ac:chgData name="fujiwat0601 藤原隆弘" userId="e9715227e0e834e8" providerId="LiveId" clId="{81557B6E-7070-4672-B43A-98461D9B1F95}" dt="2023-06-30T18:43:25.174" v="5474" actId="404"/>
          <ac:spMkLst>
            <pc:docMk/>
            <pc:sldMk cId="268782689" sldId="264"/>
            <ac:spMk id="42" creationId="{74EE634A-B878-2C82-5450-572EBCAA1F3C}"/>
          </ac:spMkLst>
        </pc:spChg>
        <pc:spChg chg="add mod">
          <ac:chgData name="fujiwat0601 藤原隆弘" userId="e9715227e0e834e8" providerId="LiveId" clId="{81557B6E-7070-4672-B43A-98461D9B1F95}" dt="2023-06-30T19:15:12.147" v="5756" actId="164"/>
          <ac:spMkLst>
            <pc:docMk/>
            <pc:sldMk cId="268782689" sldId="264"/>
            <ac:spMk id="44" creationId="{8C3568DD-0BA1-3CA5-18B9-3D0950D60288}"/>
          </ac:spMkLst>
        </pc:spChg>
        <pc:grpChg chg="add mod ord">
          <ac:chgData name="fujiwat0601 藤原隆弘" userId="e9715227e0e834e8" providerId="LiveId" clId="{81557B6E-7070-4672-B43A-98461D9B1F95}" dt="2023-06-30T18:34:17.835" v="5453" actId="166"/>
          <ac:grpSpMkLst>
            <pc:docMk/>
            <pc:sldMk cId="268782689" sldId="264"/>
            <ac:grpSpMk id="17" creationId="{0A927817-9851-6BAA-CB43-68B4583DAF0B}"/>
          </ac:grpSpMkLst>
        </pc:grpChg>
        <pc:grpChg chg="add del mod">
          <ac:chgData name="fujiwat0601 藤原隆弘" userId="e9715227e0e834e8" providerId="LiveId" clId="{81557B6E-7070-4672-B43A-98461D9B1F95}" dt="2023-06-30T18:23:05.004" v="5429" actId="165"/>
          <ac:grpSpMkLst>
            <pc:docMk/>
            <pc:sldMk cId="268782689" sldId="264"/>
            <ac:grpSpMk id="19" creationId="{1D240F1D-E6CB-B1A6-6FC5-ED5C2E753CD7}"/>
          </ac:grpSpMkLst>
        </pc:grpChg>
        <pc:grpChg chg="add del mod">
          <ac:chgData name="fujiwat0601 藤原隆弘" userId="e9715227e0e834e8" providerId="LiveId" clId="{81557B6E-7070-4672-B43A-98461D9B1F95}" dt="2023-06-30T18:29:17.560" v="5437" actId="21"/>
          <ac:grpSpMkLst>
            <pc:docMk/>
            <pc:sldMk cId="268782689" sldId="264"/>
            <ac:grpSpMk id="20" creationId="{8115F934-7E31-409C-BB2A-58FED3BD511A}"/>
          </ac:grpSpMkLst>
        </pc:grpChg>
        <pc:grpChg chg="add mod ord">
          <ac:chgData name="fujiwat0601 藤原隆弘" userId="e9715227e0e834e8" providerId="LiveId" clId="{81557B6E-7070-4672-B43A-98461D9B1F95}" dt="2023-06-30T18:34:17.835" v="5453" actId="166"/>
          <ac:grpSpMkLst>
            <pc:docMk/>
            <pc:sldMk cId="268782689" sldId="264"/>
            <ac:grpSpMk id="24" creationId="{AAA13B86-57AA-C858-7438-39291D3E43CC}"/>
          </ac:grpSpMkLst>
        </pc:grpChg>
        <pc:grpChg chg="add mod ord topLvl">
          <ac:chgData name="fujiwat0601 藤原隆弘" userId="e9715227e0e834e8" providerId="LiveId" clId="{81557B6E-7070-4672-B43A-98461D9B1F95}" dt="2023-06-30T18:29:32.097" v="5442" actId="164"/>
          <ac:grpSpMkLst>
            <pc:docMk/>
            <pc:sldMk cId="268782689" sldId="264"/>
            <ac:grpSpMk id="26" creationId="{5544A495-3A9F-A891-8E6D-DB5B37C00A72}"/>
          </ac:grpSpMkLst>
        </pc:grpChg>
        <pc:grpChg chg="add mod ord">
          <ac:chgData name="fujiwat0601 藤原隆弘" userId="e9715227e0e834e8" providerId="LiveId" clId="{81557B6E-7070-4672-B43A-98461D9B1F95}" dt="2023-06-30T18:34:17.835" v="5453" actId="166"/>
          <ac:grpSpMkLst>
            <pc:docMk/>
            <pc:sldMk cId="268782689" sldId="264"/>
            <ac:grpSpMk id="27" creationId="{18FFB003-FFC7-E0E8-B9DA-C914CD2A16E8}"/>
          </ac:grpSpMkLst>
        </pc:grpChg>
        <pc:grpChg chg="add mod ord topLvl">
          <ac:chgData name="fujiwat0601 藤原隆弘" userId="e9715227e0e834e8" providerId="LiveId" clId="{81557B6E-7070-4672-B43A-98461D9B1F95}" dt="2023-06-30T18:29:25.678" v="5440" actId="164"/>
          <ac:grpSpMkLst>
            <pc:docMk/>
            <pc:sldMk cId="268782689" sldId="264"/>
            <ac:grpSpMk id="29" creationId="{8DE9AED5-621F-1673-F089-32E1BB40D429}"/>
          </ac:grpSpMkLst>
        </pc:grpChg>
        <pc:grpChg chg="add mod ord">
          <ac:chgData name="fujiwat0601 藤原隆弘" userId="e9715227e0e834e8" providerId="LiveId" clId="{81557B6E-7070-4672-B43A-98461D9B1F95}" dt="2023-06-30T17:59:53.525" v="5414" actId="164"/>
          <ac:grpSpMkLst>
            <pc:docMk/>
            <pc:sldMk cId="268782689" sldId="264"/>
            <ac:grpSpMk id="30" creationId="{05DA51F3-B502-4C4F-2515-19A3A10E4C24}"/>
          </ac:grpSpMkLst>
        </pc:grpChg>
        <pc:grpChg chg="add mod ord">
          <ac:chgData name="fujiwat0601 藤原隆弘" userId="e9715227e0e834e8" providerId="LiveId" clId="{81557B6E-7070-4672-B43A-98461D9B1F95}" dt="2023-06-30T18:31:34.435" v="5448" actId="167"/>
          <ac:grpSpMkLst>
            <pc:docMk/>
            <pc:sldMk cId="268782689" sldId="264"/>
            <ac:grpSpMk id="31" creationId="{1D119D1A-461B-03B3-5D0F-F05A2A25EAD8}"/>
          </ac:grpSpMkLst>
        </pc:grpChg>
        <pc:grpChg chg="add mod">
          <ac:chgData name="fujiwat0601 藤原隆弘" userId="e9715227e0e834e8" providerId="LiveId" clId="{81557B6E-7070-4672-B43A-98461D9B1F95}" dt="2023-06-30T18:33:58.139" v="5451" actId="164"/>
          <ac:grpSpMkLst>
            <pc:docMk/>
            <pc:sldMk cId="268782689" sldId="264"/>
            <ac:grpSpMk id="32" creationId="{C4F2D368-9E80-4F00-44A5-EB7A615C1B87}"/>
          </ac:grpSpMkLst>
        </pc:grpChg>
        <pc:grpChg chg="add mod ord">
          <ac:chgData name="fujiwat0601 藤原隆弘" userId="e9715227e0e834e8" providerId="LiveId" clId="{81557B6E-7070-4672-B43A-98461D9B1F95}" dt="2023-06-30T18:45:53.376" v="5568" actId="1035"/>
          <ac:grpSpMkLst>
            <pc:docMk/>
            <pc:sldMk cId="268782689" sldId="264"/>
            <ac:grpSpMk id="33" creationId="{B94541BA-7BDA-6F3B-5D13-1A4A61539AEE}"/>
          </ac:grpSpMkLst>
        </pc:grpChg>
        <pc:grpChg chg="add mod">
          <ac:chgData name="fujiwat0601 藤原隆弘" userId="e9715227e0e834e8" providerId="LiveId" clId="{81557B6E-7070-4672-B43A-98461D9B1F95}" dt="2023-06-30T18:45:53.376" v="5568" actId="1035"/>
          <ac:grpSpMkLst>
            <pc:docMk/>
            <pc:sldMk cId="268782689" sldId="264"/>
            <ac:grpSpMk id="34" creationId="{490B6B43-76D0-90DF-DE0E-CB00EBA9BDD4}"/>
          </ac:grpSpMkLst>
        </pc:grpChg>
        <pc:grpChg chg="add mod ord">
          <ac:chgData name="fujiwat0601 藤原隆弘" userId="e9715227e0e834e8" providerId="LiveId" clId="{81557B6E-7070-4672-B43A-98461D9B1F95}" dt="2023-06-30T18:33:43.005" v="5450" actId="164"/>
          <ac:grpSpMkLst>
            <pc:docMk/>
            <pc:sldMk cId="268782689" sldId="264"/>
            <ac:grpSpMk id="35" creationId="{34AAE601-B769-9389-D0F0-7CBD0E4921DD}"/>
          </ac:grpSpMkLst>
        </pc:grpChg>
        <pc:grpChg chg="add mod ord">
          <ac:chgData name="fujiwat0601 藤原隆弘" userId="e9715227e0e834e8" providerId="LiveId" clId="{81557B6E-7070-4672-B43A-98461D9B1F95}" dt="2023-06-30T18:31:31.472" v="5447" actId="164"/>
          <ac:grpSpMkLst>
            <pc:docMk/>
            <pc:sldMk cId="268782689" sldId="264"/>
            <ac:grpSpMk id="36" creationId="{4ADAF6B9-467D-A5B6-0B5C-162A3DB6669F}"/>
          </ac:grpSpMkLst>
        </pc:grpChg>
        <pc:grpChg chg="add mod">
          <ac:chgData name="fujiwat0601 藤原隆弘" userId="e9715227e0e834e8" providerId="LiveId" clId="{81557B6E-7070-4672-B43A-98461D9B1F95}" dt="2023-06-30T19:15:12.147" v="5756" actId="164"/>
          <ac:grpSpMkLst>
            <pc:docMk/>
            <pc:sldMk cId="268782689" sldId="264"/>
            <ac:grpSpMk id="43" creationId="{99536BB0-C4A9-FA9A-B8B3-3C9E30C92584}"/>
          </ac:grpSpMkLst>
        </pc:grpChg>
        <pc:grpChg chg="add mod">
          <ac:chgData name="fujiwat0601 藤原隆弘" userId="e9715227e0e834e8" providerId="LiveId" clId="{81557B6E-7070-4672-B43A-98461D9B1F95}" dt="2023-06-30T19:15:12.147" v="5756" actId="164"/>
          <ac:grpSpMkLst>
            <pc:docMk/>
            <pc:sldMk cId="268782689" sldId="264"/>
            <ac:grpSpMk id="45" creationId="{76F8C756-91C1-4416-50D1-0951BBD8E21F}"/>
          </ac:grpSpMkLst>
        </pc:grpChg>
        <pc:grpChg chg="del mod">
          <ac:chgData name="fujiwat0601 藤原隆弘" userId="e9715227e0e834e8" providerId="LiveId" clId="{81557B6E-7070-4672-B43A-98461D9B1F95}" dt="2023-06-29T21:15:01.637" v="4856" actId="478"/>
          <ac:grpSpMkLst>
            <pc:docMk/>
            <pc:sldMk cId="268782689" sldId="264"/>
            <ac:grpSpMk id="58" creationId="{88F9B91F-FEA3-B8FB-8710-532EDA39EF7D}"/>
          </ac:grpSpMkLst>
        </pc:grpChg>
        <pc:grpChg chg="del mod">
          <ac:chgData name="fujiwat0601 藤原隆弘" userId="e9715227e0e834e8" providerId="LiveId" clId="{81557B6E-7070-4672-B43A-98461D9B1F95}" dt="2023-06-29T21:15:05.053" v="4857" actId="478"/>
          <ac:grpSpMkLst>
            <pc:docMk/>
            <pc:sldMk cId="268782689" sldId="264"/>
            <ac:grpSpMk id="59" creationId="{2452C770-FDA6-EDD9-F652-2C5B18C9E768}"/>
          </ac:grpSpMkLst>
        </pc:grpChg>
        <pc:grpChg chg="del mod">
          <ac:chgData name="fujiwat0601 藤原隆弘" userId="e9715227e0e834e8" providerId="LiveId" clId="{81557B6E-7070-4672-B43A-98461D9B1F95}" dt="2023-06-29T21:15:09.643" v="4858" actId="478"/>
          <ac:grpSpMkLst>
            <pc:docMk/>
            <pc:sldMk cId="268782689" sldId="264"/>
            <ac:grpSpMk id="60" creationId="{91337D26-8AAC-8C3A-D336-C053E589F43A}"/>
          </ac:grpSpMkLst>
        </pc:grpChg>
        <pc:grpChg chg="del mod ord topLvl">
          <ac:chgData name="fujiwat0601 藤原隆弘" userId="e9715227e0e834e8" providerId="LiveId" clId="{81557B6E-7070-4672-B43A-98461D9B1F95}" dt="2023-06-29T21:17:41.469" v="4876" actId="478"/>
          <ac:grpSpMkLst>
            <pc:docMk/>
            <pc:sldMk cId="268782689" sldId="264"/>
            <ac:grpSpMk id="61" creationId="{CC0F5D84-FEE9-07AB-3194-73E29F0DEAD1}"/>
          </ac:grpSpMkLst>
        </pc:grpChg>
        <pc:grpChg chg="del">
          <ac:chgData name="fujiwat0601 藤原隆弘" userId="e9715227e0e834e8" providerId="LiveId" clId="{81557B6E-7070-4672-B43A-98461D9B1F95}" dt="2023-06-29T21:13:34.504" v="4838" actId="478"/>
          <ac:grpSpMkLst>
            <pc:docMk/>
            <pc:sldMk cId="268782689" sldId="264"/>
            <ac:grpSpMk id="63" creationId="{9C9E13D5-10FE-E43C-0C0E-2FA15538C10D}"/>
          </ac:grpSpMkLst>
        </pc:grpChg>
        <pc:grpChg chg="del mod ord">
          <ac:chgData name="fujiwat0601 藤原隆弘" userId="e9715227e0e834e8" providerId="LiveId" clId="{81557B6E-7070-4672-B43A-98461D9B1F95}" dt="2023-06-29T21:14:58.035" v="4855" actId="478"/>
          <ac:grpSpMkLst>
            <pc:docMk/>
            <pc:sldMk cId="268782689" sldId="264"/>
            <ac:grpSpMk id="65" creationId="{DC3581AA-9787-692B-F037-F35FC06E57CF}"/>
          </ac:grpSpMkLst>
        </pc:grpChg>
        <pc:picChg chg="mod topLvl">
          <ac:chgData name="fujiwat0601 藤原隆弘" userId="e9715227e0e834e8" providerId="LiveId" clId="{81557B6E-7070-4672-B43A-98461D9B1F95}" dt="2023-06-29T21:21:13.546" v="4957" actId="164"/>
          <ac:picMkLst>
            <pc:docMk/>
            <pc:sldMk cId="268782689" sldId="264"/>
            <ac:picMk id="5" creationId="{C713981F-1912-17B7-2510-990DE1AFD7D7}"/>
          </ac:picMkLst>
        </pc:picChg>
        <pc:picChg chg="mod topLvl">
          <ac:chgData name="fujiwat0601 藤原隆弘" userId="e9715227e0e834e8" providerId="LiveId" clId="{81557B6E-7070-4672-B43A-98461D9B1F95}" dt="2023-06-29T21:21:09.486" v="4956" actId="164"/>
          <ac:picMkLst>
            <pc:docMk/>
            <pc:sldMk cId="268782689" sldId="264"/>
            <ac:picMk id="7" creationId="{6D33D1BE-E3DB-682E-5556-B04155D41398}"/>
          </ac:picMkLst>
        </pc:picChg>
        <pc:picChg chg="mod topLvl">
          <ac:chgData name="fujiwat0601 藤原隆弘" userId="e9715227e0e834e8" providerId="LiveId" clId="{81557B6E-7070-4672-B43A-98461D9B1F95}" dt="2023-06-29T21:21:03.184" v="4954" actId="164"/>
          <ac:picMkLst>
            <pc:docMk/>
            <pc:sldMk cId="268782689" sldId="264"/>
            <ac:picMk id="9" creationId="{718B3D2D-FA3C-25C4-391C-7E53B2E3245B}"/>
          </ac:picMkLst>
        </pc:picChg>
        <pc:picChg chg="mod ord topLvl modCrop">
          <ac:chgData name="fujiwat0601 藤原隆弘" userId="e9715227e0e834e8" providerId="LiveId" clId="{81557B6E-7070-4672-B43A-98461D9B1F95}" dt="2023-06-30T18:23:05.004" v="5429" actId="165"/>
          <ac:picMkLst>
            <pc:docMk/>
            <pc:sldMk cId="268782689" sldId="264"/>
            <ac:picMk id="12" creationId="{002D0FDE-7973-23B0-216E-A0973A729B0B}"/>
          </ac:picMkLst>
        </pc:picChg>
        <pc:picChg chg="mod topLvl modCrop">
          <ac:chgData name="fujiwat0601 藤原隆弘" userId="e9715227e0e834e8" providerId="LiveId" clId="{81557B6E-7070-4672-B43A-98461D9B1F95}" dt="2023-06-29T21:20:51.992" v="4953" actId="732"/>
          <ac:picMkLst>
            <pc:docMk/>
            <pc:sldMk cId="268782689" sldId="264"/>
            <ac:picMk id="14" creationId="{77004E69-985A-F317-4091-483C33C96DD8}"/>
          </ac:picMkLst>
        </pc:picChg>
        <pc:picChg chg="mod ord modCrop">
          <ac:chgData name="fujiwat0601 藤原隆弘" userId="e9715227e0e834e8" providerId="LiveId" clId="{81557B6E-7070-4672-B43A-98461D9B1F95}" dt="2023-06-30T18:23:05.004" v="5429" actId="165"/>
          <ac:picMkLst>
            <pc:docMk/>
            <pc:sldMk cId="268782689" sldId="264"/>
            <ac:picMk id="16" creationId="{A78A38A5-7BA2-CC49-D48D-E6AE9C64881A}"/>
          </ac:picMkLst>
        </pc:picChg>
        <pc:cxnChg chg="del mod">
          <ac:chgData name="fujiwat0601 藤原隆弘" userId="e9715227e0e834e8" providerId="LiveId" clId="{81557B6E-7070-4672-B43A-98461D9B1F95}" dt="2023-06-29T21:13:18.328" v="4833" actId="478"/>
          <ac:cxnSpMkLst>
            <pc:docMk/>
            <pc:sldMk cId="268782689" sldId="264"/>
            <ac:cxnSpMk id="24" creationId="{5551E9AE-97AC-ADBB-11D6-8E506A46C3B4}"/>
          </ac:cxnSpMkLst>
        </pc:cxnChg>
        <pc:cxnChg chg="del mod">
          <ac:chgData name="fujiwat0601 藤原隆弘" userId="e9715227e0e834e8" providerId="LiveId" clId="{81557B6E-7070-4672-B43A-98461D9B1F95}" dt="2023-06-29T21:13:16.318" v="4832" actId="478"/>
          <ac:cxnSpMkLst>
            <pc:docMk/>
            <pc:sldMk cId="268782689" sldId="264"/>
            <ac:cxnSpMk id="28" creationId="{6A4B8E16-F7C3-47C1-A70E-428448608886}"/>
          </ac:cxnSpMkLst>
        </pc:cxnChg>
        <pc:cxnChg chg="del mod">
          <ac:chgData name="fujiwat0601 藤原隆弘" userId="e9715227e0e834e8" providerId="LiveId" clId="{81557B6E-7070-4672-B43A-98461D9B1F95}" dt="2023-06-29T21:13:20.029" v="4834" actId="478"/>
          <ac:cxnSpMkLst>
            <pc:docMk/>
            <pc:sldMk cId="268782689" sldId="264"/>
            <ac:cxnSpMk id="34" creationId="{90D73EDB-AFE5-9726-54AE-4789532295C2}"/>
          </ac:cxnSpMkLst>
        </pc:cxnChg>
        <pc:cxnChg chg="del mod">
          <ac:chgData name="fujiwat0601 藤原隆弘" userId="e9715227e0e834e8" providerId="LiveId" clId="{81557B6E-7070-4672-B43A-98461D9B1F95}" dt="2023-06-29T21:13:11.499" v="4830" actId="478"/>
          <ac:cxnSpMkLst>
            <pc:docMk/>
            <pc:sldMk cId="268782689" sldId="264"/>
            <ac:cxnSpMk id="41" creationId="{FBE83140-DB20-C140-DE4C-678322FF28E2}"/>
          </ac:cxnSpMkLst>
        </pc:cxnChg>
        <pc:cxnChg chg="del mod">
          <ac:chgData name="fujiwat0601 藤原隆弘" userId="e9715227e0e834e8" providerId="LiveId" clId="{81557B6E-7070-4672-B43A-98461D9B1F95}" dt="2023-06-29T21:13:26.670" v="4836" actId="478"/>
          <ac:cxnSpMkLst>
            <pc:docMk/>
            <pc:sldMk cId="268782689" sldId="264"/>
            <ac:cxnSpMk id="47" creationId="{D349C7CE-DEA0-407F-73AC-AEDE7EE94E2C}"/>
          </ac:cxnSpMkLst>
        </pc:cxnChg>
      </pc:sldChg>
      <pc:sldChg chg="addSp delSp modSp new mod modClrScheme chgLayout">
        <pc:chgData name="fujiwat0601 藤原隆弘" userId="e9715227e0e834e8" providerId="LiveId" clId="{81557B6E-7070-4672-B43A-98461D9B1F95}" dt="2023-07-09T15:21:59.160" v="9346" actId="20577"/>
        <pc:sldMkLst>
          <pc:docMk/>
          <pc:sldMk cId="985734487" sldId="265"/>
        </pc:sldMkLst>
        <pc:spChg chg="mod ord">
          <ac:chgData name="fujiwat0601 藤原隆弘" userId="e9715227e0e834e8" providerId="LiveId" clId="{81557B6E-7070-4672-B43A-98461D9B1F95}" dt="2023-07-09T15:21:59.160" v="9346" actId="20577"/>
          <ac:spMkLst>
            <pc:docMk/>
            <pc:sldMk cId="985734487" sldId="265"/>
            <ac:spMk id="2" creationId="{F300BC29-970E-A332-D73F-95107AC93274}"/>
          </ac:spMkLst>
        </pc:spChg>
        <pc:spChg chg="mod ord">
          <ac:chgData name="fujiwat0601 藤原隆弘" userId="e9715227e0e834e8" providerId="LiveId" clId="{81557B6E-7070-4672-B43A-98461D9B1F95}" dt="2023-06-30T19:36:57.294" v="5788" actId="700"/>
          <ac:spMkLst>
            <pc:docMk/>
            <pc:sldMk cId="985734487" sldId="265"/>
            <ac:spMk id="3" creationId="{48E0C5F5-F146-FA5E-9BA8-E9B0D70BF829}"/>
          </ac:spMkLst>
        </pc:spChg>
        <pc:spChg chg="add del mod ord">
          <ac:chgData name="fujiwat0601 藤原隆弘" userId="e9715227e0e834e8" providerId="LiveId" clId="{81557B6E-7070-4672-B43A-98461D9B1F95}" dt="2023-06-30T19:36:57.294" v="5788" actId="700"/>
          <ac:spMkLst>
            <pc:docMk/>
            <pc:sldMk cId="985734487" sldId="265"/>
            <ac:spMk id="4" creationId="{9763348A-B413-7305-8F75-06B939EF47E4}"/>
          </ac:spMkLst>
        </pc:spChg>
        <pc:spChg chg="add del mod ord">
          <ac:chgData name="fujiwat0601 藤原隆弘" userId="e9715227e0e834e8" providerId="LiveId" clId="{81557B6E-7070-4672-B43A-98461D9B1F95}" dt="2023-06-30T19:36:57.294" v="5788" actId="700"/>
          <ac:spMkLst>
            <pc:docMk/>
            <pc:sldMk cId="985734487" sldId="265"/>
            <ac:spMk id="5" creationId="{02B1F24F-A886-4503-C1AA-E60B478C7055}"/>
          </ac:spMkLst>
        </pc:spChg>
        <pc:spChg chg="add del mod ord">
          <ac:chgData name="fujiwat0601 藤原隆弘" userId="e9715227e0e834e8" providerId="LiveId" clId="{81557B6E-7070-4672-B43A-98461D9B1F95}" dt="2023-06-30T19:37:05.885" v="5789" actId="3680"/>
          <ac:spMkLst>
            <pc:docMk/>
            <pc:sldMk cId="985734487" sldId="265"/>
            <ac:spMk id="6" creationId="{59832C4A-9879-D301-5F1B-73E0B890EFD8}"/>
          </ac:spMkLst>
        </pc:spChg>
        <pc:graphicFrameChg chg="add mod ord modGraphic">
          <ac:chgData name="fujiwat0601 藤原隆弘" userId="e9715227e0e834e8" providerId="LiveId" clId="{81557B6E-7070-4672-B43A-98461D9B1F95}" dt="2023-07-09T15:20:38.511" v="9343" actId="20577"/>
          <ac:graphicFrameMkLst>
            <pc:docMk/>
            <pc:sldMk cId="985734487" sldId="265"/>
            <ac:graphicFrameMk id="7" creationId="{438C053F-D647-A42E-36AC-84F7E2923060}"/>
          </ac:graphicFrameMkLst>
        </pc:graphicFrameChg>
      </pc:sldChg>
      <pc:sldChg chg="addSp delSp modSp new mod modClrScheme chgLayout">
        <pc:chgData name="fujiwat0601 藤原隆弘" userId="e9715227e0e834e8" providerId="LiveId" clId="{81557B6E-7070-4672-B43A-98461D9B1F95}" dt="2023-07-08T09:55:03.332" v="8254" actId="208"/>
        <pc:sldMkLst>
          <pc:docMk/>
          <pc:sldMk cId="939619263" sldId="266"/>
        </pc:sldMkLst>
        <pc:spChg chg="mod or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2" creationId="{107CCB7A-5591-F156-ACBB-B2A69EBBCB54}"/>
          </ac:spMkLst>
        </pc:spChg>
        <pc:spChg chg="add mod">
          <ac:chgData name="fujiwat0601 藤原隆弘" userId="e9715227e0e834e8" providerId="LiveId" clId="{81557B6E-7070-4672-B43A-98461D9B1F95}" dt="2023-07-08T09:55:03.332" v="8254" actId="208"/>
          <ac:spMkLst>
            <pc:docMk/>
            <pc:sldMk cId="939619263" sldId="266"/>
            <ac:spMk id="3" creationId="{68E4FA51-36CD-7C97-EA8C-493C1E7D49E0}"/>
          </ac:spMkLst>
        </pc:spChg>
        <pc:spChg chg="del mod ord">
          <ac:chgData name="fujiwat0601 藤原隆弘" userId="e9715227e0e834e8" providerId="LiveId" clId="{81557B6E-7070-4672-B43A-98461D9B1F95}" dt="2023-06-30T20:13:19.177" v="6553" actId="700"/>
          <ac:spMkLst>
            <pc:docMk/>
            <pc:sldMk cId="939619263" sldId="266"/>
            <ac:spMk id="3" creationId="{FA1ABDE0-92F8-63A6-DBA3-029D4DDF7B8C}"/>
          </ac:spMkLst>
        </pc:spChg>
        <pc:spChg chg="mod or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4" creationId="{E71FE422-2728-D643-F2DF-65FFEA3D5A9D}"/>
          </ac:spMkLst>
        </pc:spChg>
        <pc:spChg chg="add mod ord">
          <ac:chgData name="fujiwat0601 藤原隆弘" userId="e9715227e0e834e8" providerId="LiveId" clId="{81557B6E-7070-4672-B43A-98461D9B1F95}" dt="2023-06-30T20:27:44.477" v="6941" actId="20577"/>
          <ac:spMkLst>
            <pc:docMk/>
            <pc:sldMk cId="939619263" sldId="266"/>
            <ac:spMk id="9" creationId="{BF4F2BB2-AB34-7A1E-537C-8181CE6B2C57}"/>
          </ac:spMkLst>
        </pc:spChg>
        <pc:spChg chg="add del mod ord">
          <ac:chgData name="fujiwat0601 藤原隆弘" userId="e9715227e0e834e8" providerId="LiveId" clId="{81557B6E-7070-4672-B43A-98461D9B1F95}" dt="2023-06-30T20:14:01.779" v="6593" actId="478"/>
          <ac:spMkLst>
            <pc:docMk/>
            <pc:sldMk cId="939619263" sldId="266"/>
            <ac:spMk id="10" creationId="{3DC56009-A171-C971-2C60-1179D30805B2}"/>
          </ac:spMkLst>
        </pc:spChg>
        <pc:spChg chg="add mod ord">
          <ac:chgData name="fujiwat0601 藤原隆弘" userId="e9715227e0e834e8" providerId="LiveId" clId="{81557B6E-7070-4672-B43A-98461D9B1F95}" dt="2023-06-30T20:15:31.111" v="6659" actId="403"/>
          <ac:spMkLst>
            <pc:docMk/>
            <pc:sldMk cId="939619263" sldId="266"/>
            <ac:spMk id="11" creationId="{B49B682B-B6DA-69AF-2120-7C1D5D7EA6C6}"/>
          </ac:spMkLst>
        </pc:spChg>
        <pc:spChg chg="add del mod ord">
          <ac:chgData name="fujiwat0601 藤原隆弘" userId="e9715227e0e834e8" providerId="LiveId" clId="{81557B6E-7070-4672-B43A-98461D9B1F95}" dt="2023-06-30T20:14:01.779" v="6593" actId="478"/>
          <ac:spMkLst>
            <pc:docMk/>
            <pc:sldMk cId="939619263" sldId="266"/>
            <ac:spMk id="12" creationId="{FBFAC258-1B09-FD4F-39C4-650F5D7E98D4}"/>
          </ac:spMkLst>
        </pc:spChg>
        <pc:spChg chg="add del mo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13" creationId="{F1B88287-769C-7B74-5256-94B6CF650AEA}"/>
          </ac:spMkLst>
        </pc:spChg>
        <pc:spChg chg="add del mo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14" creationId="{ADAA4037-941B-BACC-0E31-652322776C3F}"/>
          </ac:spMkLst>
        </pc:spChg>
        <pc:spChg chg="add del mo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15" creationId="{00229CC6-C44A-6614-EF8E-62D1200D9ADE}"/>
          </ac:spMkLst>
        </pc:spChg>
        <pc:spChg chg="add del mod">
          <ac:chgData name="fujiwat0601 藤原隆弘" userId="e9715227e0e834e8" providerId="LiveId" clId="{81557B6E-7070-4672-B43A-98461D9B1F95}" dt="2023-06-30T20:15:02.672" v="6617" actId="6264"/>
          <ac:spMkLst>
            <pc:docMk/>
            <pc:sldMk cId="939619263" sldId="266"/>
            <ac:spMk id="16" creationId="{24291D57-7125-F2B3-D9EA-2D3AA5B4724F}"/>
          </ac:spMkLst>
        </pc:spChg>
        <pc:spChg chg="add mod ord">
          <ac:chgData name="fujiwat0601 藤原隆弘" userId="e9715227e0e834e8" providerId="LiveId" clId="{81557B6E-7070-4672-B43A-98461D9B1F95}" dt="2023-07-08T09:54:20.484" v="8253" actId="1037"/>
          <ac:spMkLst>
            <pc:docMk/>
            <pc:sldMk cId="939619263" sldId="266"/>
            <ac:spMk id="17" creationId="{3BEA594C-7156-4EC5-F6E5-1437C6B2F8FD}"/>
          </ac:spMkLst>
        </pc:spChg>
        <pc:spChg chg="add mod ord">
          <ac:chgData name="fujiwat0601 藤原隆弘" userId="e9715227e0e834e8" providerId="LiveId" clId="{81557B6E-7070-4672-B43A-98461D9B1F95}" dt="2023-06-30T20:19:42.311" v="6825" actId="27636"/>
          <ac:spMkLst>
            <pc:docMk/>
            <pc:sldMk cId="939619263" sldId="266"/>
            <ac:spMk id="18" creationId="{CD032C96-3B8E-3337-2054-2A1F20031085}"/>
          </ac:spMkLst>
        </pc:spChg>
        <pc:picChg chg="add mod">
          <ac:chgData name="fujiwat0601 藤原隆弘" userId="e9715227e0e834e8" providerId="LiveId" clId="{81557B6E-7070-4672-B43A-98461D9B1F95}" dt="2023-06-30T20:13:27.961" v="6556" actId="1076"/>
          <ac:picMkLst>
            <pc:docMk/>
            <pc:sldMk cId="939619263" sldId="266"/>
            <ac:picMk id="6" creationId="{C878EF1B-1C32-8DB1-DFBF-9945DE3831CA}"/>
          </ac:picMkLst>
        </pc:picChg>
        <pc:picChg chg="add mod modCrop">
          <ac:chgData name="fujiwat0601 藤原隆弘" userId="e9715227e0e834e8" providerId="LiveId" clId="{81557B6E-7070-4672-B43A-98461D9B1F95}" dt="2023-06-30T20:25:33.887" v="6932" actId="732"/>
          <ac:picMkLst>
            <pc:docMk/>
            <pc:sldMk cId="939619263" sldId="266"/>
            <ac:picMk id="8" creationId="{5AF8181F-6F13-DDB3-93A8-0A19FEB3B431}"/>
          </ac:picMkLst>
        </pc:picChg>
      </pc:sldChg>
      <pc:sldChg chg="addSp delSp modSp new mod modClrScheme chgLayout">
        <pc:chgData name="fujiwat0601 藤原隆弘" userId="e9715227e0e834e8" providerId="LiveId" clId="{81557B6E-7070-4672-B43A-98461D9B1F95}" dt="2023-07-08T09:48:18.467" v="8072" actId="20577"/>
        <pc:sldMkLst>
          <pc:docMk/>
          <pc:sldMk cId="953942195" sldId="267"/>
        </pc:sldMkLst>
        <pc:spChg chg="del mod ord">
          <ac:chgData name="fujiwat0601 藤原隆弘" userId="e9715227e0e834e8" providerId="LiveId" clId="{81557B6E-7070-4672-B43A-98461D9B1F95}" dt="2023-06-30T20:21:40.414" v="6852" actId="700"/>
          <ac:spMkLst>
            <pc:docMk/>
            <pc:sldMk cId="953942195" sldId="267"/>
            <ac:spMk id="2" creationId="{2BF67677-6582-884D-33A8-B781A5B3C9E3}"/>
          </ac:spMkLst>
        </pc:spChg>
        <pc:spChg chg="del mod ord">
          <ac:chgData name="fujiwat0601 藤原隆弘" userId="e9715227e0e834e8" providerId="LiveId" clId="{81557B6E-7070-4672-B43A-98461D9B1F95}" dt="2023-06-30T20:21:40.414" v="6852" actId="700"/>
          <ac:spMkLst>
            <pc:docMk/>
            <pc:sldMk cId="953942195" sldId="267"/>
            <ac:spMk id="3" creationId="{8672110A-7FAB-E729-CEE8-B95AE1B48D32}"/>
          </ac:spMkLst>
        </pc:spChg>
        <pc:spChg chg="del">
          <ac:chgData name="fujiwat0601 藤原隆弘" userId="e9715227e0e834e8" providerId="LiveId" clId="{81557B6E-7070-4672-B43A-98461D9B1F95}" dt="2023-06-30T20:21:40.414" v="6852" actId="700"/>
          <ac:spMkLst>
            <pc:docMk/>
            <pc:sldMk cId="953942195" sldId="267"/>
            <ac:spMk id="4" creationId="{C2A31C48-06F8-00F6-4195-6513242225FC}"/>
          </ac:spMkLst>
        </pc:spChg>
        <pc:spChg chg="del">
          <ac:chgData name="fujiwat0601 藤原隆弘" userId="e9715227e0e834e8" providerId="LiveId" clId="{81557B6E-7070-4672-B43A-98461D9B1F95}" dt="2023-06-30T20:21:40.414" v="6852" actId="700"/>
          <ac:spMkLst>
            <pc:docMk/>
            <pc:sldMk cId="953942195" sldId="267"/>
            <ac:spMk id="5" creationId="{8D5D88DE-D24F-6CBC-8491-7B5F1BC76613}"/>
          </ac:spMkLst>
        </pc:spChg>
        <pc:spChg chg="del">
          <ac:chgData name="fujiwat0601 藤原隆弘" userId="e9715227e0e834e8" providerId="LiveId" clId="{81557B6E-7070-4672-B43A-98461D9B1F95}" dt="2023-06-30T20:21:40.414" v="6852" actId="700"/>
          <ac:spMkLst>
            <pc:docMk/>
            <pc:sldMk cId="953942195" sldId="267"/>
            <ac:spMk id="6" creationId="{7197E810-A602-B20A-7BFD-D83F73483CFF}"/>
          </ac:spMkLst>
        </pc:spChg>
        <pc:spChg chg="mod ord">
          <ac:chgData name="fujiwat0601 藤原隆弘" userId="e9715227e0e834e8" providerId="LiveId" clId="{81557B6E-7070-4672-B43A-98461D9B1F95}" dt="2023-06-30T20:21:40.500" v="6853" actId="27636"/>
          <ac:spMkLst>
            <pc:docMk/>
            <pc:sldMk cId="953942195" sldId="267"/>
            <ac:spMk id="7" creationId="{DE3B9AD6-4122-D058-583F-B98996B8A75E}"/>
          </ac:spMkLst>
        </pc:spChg>
        <pc:spChg chg="add mod ord">
          <ac:chgData name="fujiwat0601 藤原隆弘" userId="e9715227e0e834e8" providerId="LiveId" clId="{81557B6E-7070-4672-B43A-98461D9B1F95}" dt="2023-07-08T09:48:18.467" v="8072" actId="20577"/>
          <ac:spMkLst>
            <pc:docMk/>
            <pc:sldMk cId="953942195" sldId="267"/>
            <ac:spMk id="8" creationId="{F2EDD926-34EE-2E52-90AB-2C0468D03041}"/>
          </ac:spMkLst>
        </pc:spChg>
        <pc:spChg chg="add mod ord">
          <ac:chgData name="fujiwat0601 藤原隆弘" userId="e9715227e0e834e8" providerId="LiveId" clId="{81557B6E-7070-4672-B43A-98461D9B1F95}" dt="2023-06-30T20:21:45.260" v="6868" actId="20577"/>
          <ac:spMkLst>
            <pc:docMk/>
            <pc:sldMk cId="953942195" sldId="267"/>
            <ac:spMk id="9" creationId="{F09B0319-C59A-9611-0A80-BA475C04B312}"/>
          </ac:spMkLst>
        </pc:spChg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3649997825" sldId="267"/>
        </pc:sldMkLst>
      </pc:sldChg>
      <pc:sldChg chg="addSp delSp modSp new mod modClrScheme chgLayout">
        <pc:chgData name="fujiwat0601 藤原隆弘" userId="e9715227e0e834e8" providerId="LiveId" clId="{81557B6E-7070-4672-B43A-98461D9B1F95}" dt="2023-07-08T09:41:41.682" v="7971" actId="6549"/>
        <pc:sldMkLst>
          <pc:docMk/>
          <pc:sldMk cId="1607329359" sldId="268"/>
        </pc:sldMkLst>
        <pc:spChg chg="del mod ord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2" creationId="{9E744696-1AFA-D96E-BC08-DF6893DB507C}"/>
          </ac:spMkLst>
        </pc:spChg>
        <pc:spChg chg="del mod ord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3" creationId="{F947C707-6750-BD24-DF0E-99F9FC180AD1}"/>
          </ac:spMkLst>
        </pc:spChg>
        <pc:spChg chg="del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4" creationId="{B3AAD333-C2B2-A565-4718-DBFCD4274F68}"/>
          </ac:spMkLst>
        </pc:spChg>
        <pc:spChg chg="del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5" creationId="{F486FC2B-8884-45F4-19DB-6F04463A0CA5}"/>
          </ac:spMkLst>
        </pc:spChg>
        <pc:spChg chg="del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6" creationId="{68318752-E9F0-42E4-EAA7-A17DEF45AE76}"/>
          </ac:spMkLst>
        </pc:spChg>
        <pc:spChg chg="mod ord">
          <ac:chgData name="fujiwat0601 藤原隆弘" userId="e9715227e0e834e8" providerId="LiveId" clId="{81557B6E-7070-4672-B43A-98461D9B1F95}" dt="2023-07-08T09:14:23.442" v="6993" actId="27636"/>
          <ac:spMkLst>
            <pc:docMk/>
            <pc:sldMk cId="1607329359" sldId="268"/>
            <ac:spMk id="7" creationId="{C4D3F9C1-46E8-BFC6-F786-493294F8B78D}"/>
          </ac:spMkLst>
        </pc:spChg>
        <pc:spChg chg="add mod ord">
          <ac:chgData name="fujiwat0601 藤原隆弘" userId="e9715227e0e834e8" providerId="LiveId" clId="{81557B6E-7070-4672-B43A-98461D9B1F95}" dt="2023-07-08T09:41:41.682" v="7971" actId="6549"/>
          <ac:spMkLst>
            <pc:docMk/>
            <pc:sldMk cId="1607329359" sldId="268"/>
            <ac:spMk id="8" creationId="{8749C172-3AEF-CB8F-D29E-AC4BB6D51175}"/>
          </ac:spMkLst>
        </pc:spChg>
        <pc:spChg chg="add mod ord">
          <ac:chgData name="fujiwat0601 藤原隆弘" userId="e9715227e0e834e8" providerId="LiveId" clId="{81557B6E-7070-4672-B43A-98461D9B1F95}" dt="2023-07-08T09:14:23.376" v="6992" actId="700"/>
          <ac:spMkLst>
            <pc:docMk/>
            <pc:sldMk cId="1607329359" sldId="268"/>
            <ac:spMk id="9" creationId="{E0B81E0A-AA38-10AD-0376-F7BB176B8909}"/>
          </ac:spMkLst>
        </pc:spChg>
      </pc:sldChg>
      <pc:sldChg chg="addSp delSp modSp add mod modClrScheme delAnim modAnim chgLayout">
        <pc:chgData name="fujiwat0601 藤原隆弘" userId="e9715227e0e834e8" providerId="LiveId" clId="{81557B6E-7070-4672-B43A-98461D9B1F95}" dt="2023-07-09T15:17:18.194" v="9225" actId="20577"/>
        <pc:sldMkLst>
          <pc:docMk/>
          <pc:sldMk cId="1114978437" sldId="269"/>
        </pc:sldMkLst>
        <pc:spChg chg="del mod ord">
          <ac:chgData name="fujiwat0601 藤原隆弘" userId="e9715227e0e834e8" providerId="LiveId" clId="{81557B6E-7070-4672-B43A-98461D9B1F95}" dt="2023-07-08T09:15:03.414" v="7027" actId="700"/>
          <ac:spMkLst>
            <pc:docMk/>
            <pc:sldMk cId="1114978437" sldId="269"/>
            <ac:spMk id="2" creationId="{9E744696-1AFA-D96E-BC08-DF6893DB507C}"/>
          </ac:spMkLst>
        </pc:spChg>
        <pc:spChg chg="add del mod">
          <ac:chgData name="fujiwat0601 藤原隆弘" userId="e9715227e0e834e8" providerId="LiveId" clId="{81557B6E-7070-4672-B43A-98461D9B1F95}" dt="2023-07-09T08:50:44.852" v="9032"/>
          <ac:spMkLst>
            <pc:docMk/>
            <pc:sldMk cId="1114978437" sldId="269"/>
            <ac:spMk id="3" creationId="{9BE7CD5E-4834-364B-A50C-AFD80B3FBCA2}"/>
          </ac:spMkLst>
        </pc:spChg>
        <pc:spChg chg="del">
          <ac:chgData name="fujiwat0601 藤原隆弘" userId="e9715227e0e834e8" providerId="LiveId" clId="{81557B6E-7070-4672-B43A-98461D9B1F95}" dt="2023-07-08T09:15:03.414" v="7027" actId="700"/>
          <ac:spMkLst>
            <pc:docMk/>
            <pc:sldMk cId="1114978437" sldId="269"/>
            <ac:spMk id="3" creationId="{F947C707-6750-BD24-DF0E-99F9FC180AD1}"/>
          </ac:spMkLst>
        </pc:spChg>
        <pc:spChg chg="del mod ord">
          <ac:chgData name="fujiwat0601 藤原隆弘" userId="e9715227e0e834e8" providerId="LiveId" clId="{81557B6E-7070-4672-B43A-98461D9B1F95}" dt="2023-07-08T09:15:03.414" v="7027" actId="700"/>
          <ac:spMkLst>
            <pc:docMk/>
            <pc:sldMk cId="1114978437" sldId="269"/>
            <ac:spMk id="4" creationId="{B3AAD333-C2B2-A565-4718-DBFCD4274F68}"/>
          </ac:spMkLst>
        </pc:spChg>
        <pc:spChg chg="del">
          <ac:chgData name="fujiwat0601 藤原隆弘" userId="e9715227e0e834e8" providerId="LiveId" clId="{81557B6E-7070-4672-B43A-98461D9B1F95}" dt="2023-07-08T09:15:03.414" v="7027" actId="700"/>
          <ac:spMkLst>
            <pc:docMk/>
            <pc:sldMk cId="1114978437" sldId="269"/>
            <ac:spMk id="5" creationId="{F486FC2B-8884-45F4-19DB-6F04463A0CA5}"/>
          </ac:spMkLst>
        </pc:spChg>
        <pc:spChg chg="del">
          <ac:chgData name="fujiwat0601 藤原隆弘" userId="e9715227e0e834e8" providerId="LiveId" clId="{81557B6E-7070-4672-B43A-98461D9B1F95}" dt="2023-07-08T09:15:03.414" v="7027" actId="700"/>
          <ac:spMkLst>
            <pc:docMk/>
            <pc:sldMk cId="1114978437" sldId="269"/>
            <ac:spMk id="6" creationId="{68318752-E9F0-42E4-EAA7-A17DEF45AE76}"/>
          </ac:spMkLst>
        </pc:spChg>
        <pc:spChg chg="add del mod">
          <ac:chgData name="fujiwat0601 藤原隆弘" userId="e9715227e0e834e8" providerId="LiveId" clId="{81557B6E-7070-4672-B43A-98461D9B1F95}" dt="2023-07-09T09:01:14.366" v="9041"/>
          <ac:spMkLst>
            <pc:docMk/>
            <pc:sldMk cId="1114978437" sldId="269"/>
            <ac:spMk id="6" creationId="{CD621F33-59C5-C37F-A456-EEE42962D50C}"/>
          </ac:spMkLst>
        </pc:spChg>
        <pc:spChg chg="mod ord">
          <ac:chgData name="fujiwat0601 藤原隆弘" userId="e9715227e0e834e8" providerId="LiveId" clId="{81557B6E-7070-4672-B43A-98461D9B1F95}" dt="2023-07-08T09:16:42.222" v="7137" actId="700"/>
          <ac:spMkLst>
            <pc:docMk/>
            <pc:sldMk cId="1114978437" sldId="269"/>
            <ac:spMk id="7" creationId="{C4D3F9C1-46E8-BFC6-F786-493294F8B78D}"/>
          </ac:spMkLst>
        </pc:spChg>
        <pc:spChg chg="add mod ord">
          <ac:chgData name="fujiwat0601 藤原隆弘" userId="e9715227e0e834e8" providerId="LiveId" clId="{81557B6E-7070-4672-B43A-98461D9B1F95}" dt="2023-07-09T15:17:18.194" v="9225" actId="20577"/>
          <ac:spMkLst>
            <pc:docMk/>
            <pc:sldMk cId="1114978437" sldId="269"/>
            <ac:spMk id="8" creationId="{52D16609-43AB-C802-BA31-49585F44C4AE}"/>
          </ac:spMkLst>
        </pc:spChg>
        <pc:spChg chg="add del mod ord">
          <ac:chgData name="fujiwat0601 藤原隆弘" userId="e9715227e0e834e8" providerId="LiveId" clId="{81557B6E-7070-4672-B43A-98461D9B1F95}" dt="2023-07-08T09:16:42.222" v="7137" actId="700"/>
          <ac:spMkLst>
            <pc:docMk/>
            <pc:sldMk cId="1114978437" sldId="269"/>
            <ac:spMk id="9" creationId="{9A4BDAAE-E88E-DD15-3184-EF48C934B46D}"/>
          </ac:spMkLst>
        </pc:spChg>
        <pc:spChg chg="add mod ord">
          <ac:chgData name="fujiwat0601 藤原隆弘" userId="e9715227e0e834e8" providerId="LiveId" clId="{81557B6E-7070-4672-B43A-98461D9B1F95}" dt="2023-07-09T08:40:51.790" v="9030" actId="20577"/>
          <ac:spMkLst>
            <pc:docMk/>
            <pc:sldMk cId="1114978437" sldId="269"/>
            <ac:spMk id="10" creationId="{032D6252-87CD-769A-867B-6AAEAAF65004}"/>
          </ac:spMkLst>
        </pc:spChg>
        <pc:spChg chg="add mod">
          <ac:chgData name="fujiwat0601 藤原隆弘" userId="e9715227e0e834e8" providerId="LiveId" clId="{81557B6E-7070-4672-B43A-98461D9B1F95}" dt="2023-07-09T09:03:00.781" v="9071" actId="14100"/>
          <ac:spMkLst>
            <pc:docMk/>
            <pc:sldMk cId="1114978437" sldId="269"/>
            <ac:spMk id="11" creationId="{ADEE1BF0-B955-196F-D711-3A3BAC8620FF}"/>
          </ac:spMkLst>
        </pc:spChg>
        <pc:spChg chg="add del mod ord">
          <ac:chgData name="fujiwat0601 藤原隆弘" userId="e9715227e0e834e8" providerId="LiveId" clId="{81557B6E-7070-4672-B43A-98461D9B1F95}" dt="2023-07-08T14:08:18.201" v="8956" actId="22"/>
          <ac:spMkLst>
            <pc:docMk/>
            <pc:sldMk cId="1114978437" sldId="269"/>
            <ac:spMk id="11" creationId="{CCA7F43B-C982-553F-E6BE-E0EF1689FFD3}"/>
          </ac:spMkLst>
        </pc:spChg>
        <pc:spChg chg="add mod">
          <ac:chgData name="fujiwat0601 藤原隆弘" userId="e9715227e0e834e8" providerId="LiveId" clId="{81557B6E-7070-4672-B43A-98461D9B1F95}" dt="2023-07-09T09:12:59.757" v="9097" actId="207"/>
          <ac:spMkLst>
            <pc:docMk/>
            <pc:sldMk cId="1114978437" sldId="269"/>
            <ac:spMk id="12" creationId="{E5B603BE-51AA-2997-1970-78F0FD16EFD8}"/>
          </ac:spMkLst>
        </pc:spChg>
        <pc:spChg chg="add mod ord">
          <ac:chgData name="fujiwat0601 藤原隆弘" userId="e9715227e0e834e8" providerId="LiveId" clId="{81557B6E-7070-4672-B43A-98461D9B1F95}" dt="2023-07-09T15:09:50.753" v="9179" actId="14100"/>
          <ac:spMkLst>
            <pc:docMk/>
            <pc:sldMk cId="1114978437" sldId="269"/>
            <ac:spMk id="14" creationId="{7CA379FA-2457-E131-25A6-511166F9BE2A}"/>
          </ac:spMkLst>
        </pc:spChg>
        <pc:spChg chg="add mod">
          <ac:chgData name="fujiwat0601 藤原隆弘" userId="e9715227e0e834e8" providerId="LiveId" clId="{81557B6E-7070-4672-B43A-98461D9B1F95}" dt="2023-07-09T15:10:03.461" v="9181" actId="692"/>
          <ac:spMkLst>
            <pc:docMk/>
            <pc:sldMk cId="1114978437" sldId="269"/>
            <ac:spMk id="15" creationId="{5E6A2A99-C2F0-E6B1-4AA1-65A4A275A3FD}"/>
          </ac:spMkLst>
        </pc:spChg>
        <pc:grpChg chg="add mod">
          <ac:chgData name="fujiwat0601 藤原隆弘" userId="e9715227e0e834e8" providerId="LiveId" clId="{81557B6E-7070-4672-B43A-98461D9B1F95}" dt="2023-07-09T15:10:11.413" v="9182" actId="1076"/>
          <ac:grpSpMkLst>
            <pc:docMk/>
            <pc:sldMk cId="1114978437" sldId="269"/>
            <ac:grpSpMk id="16" creationId="{D7415753-F49B-1237-24A5-8F7294FAA108}"/>
          </ac:grpSpMkLst>
        </pc:grpChg>
        <pc:picChg chg="add del mod">
          <ac:chgData name="fujiwat0601 藤原隆弘" userId="e9715227e0e834e8" providerId="LiveId" clId="{81557B6E-7070-4672-B43A-98461D9B1F95}" dt="2023-07-09T09:01:07.589" v="9040" actId="478"/>
          <ac:picMkLst>
            <pc:docMk/>
            <pc:sldMk cId="1114978437" sldId="269"/>
            <ac:picMk id="4" creationId="{B3656BEE-4BF8-9052-EE8E-703D1DDDC39D}"/>
          </ac:picMkLst>
        </pc:picChg>
        <pc:picChg chg="add mod">
          <ac:chgData name="fujiwat0601 藤原隆弘" userId="e9715227e0e834e8" providerId="LiveId" clId="{81557B6E-7070-4672-B43A-98461D9B1F95}" dt="2023-07-09T13:44:42.016" v="9139" actId="14100"/>
          <ac:picMkLst>
            <pc:docMk/>
            <pc:sldMk cId="1114978437" sldId="269"/>
            <ac:picMk id="9" creationId="{334E6F75-1866-2F1C-51AF-BCC05B8829E6}"/>
          </ac:picMkLst>
        </pc:picChg>
        <pc:picChg chg="add del mod ord">
          <ac:chgData name="fujiwat0601 藤原隆弘" userId="e9715227e0e834e8" providerId="LiveId" clId="{81557B6E-7070-4672-B43A-98461D9B1F95}" dt="2023-07-09T08:50:20.097" v="9031" actId="478"/>
          <ac:picMkLst>
            <pc:docMk/>
            <pc:sldMk cId="1114978437" sldId="269"/>
            <ac:picMk id="13" creationId="{3EC105D9-F323-82C9-D142-94188798710A}"/>
          </ac:picMkLst>
        </pc:picChg>
      </pc:sldChg>
      <pc:sldChg chg="modSp new del mod">
        <pc:chgData name="fujiwat0601 藤原隆弘" userId="e9715227e0e834e8" providerId="LiveId" clId="{81557B6E-7070-4672-B43A-98461D9B1F95}" dt="2023-07-08T09:25:33.775" v="7362" actId="2696"/>
        <pc:sldMkLst>
          <pc:docMk/>
          <pc:sldMk cId="3573910855" sldId="270"/>
        </pc:sldMkLst>
        <pc:spChg chg="mod">
          <ac:chgData name="fujiwat0601 藤原隆弘" userId="e9715227e0e834e8" providerId="LiveId" clId="{81557B6E-7070-4672-B43A-98461D9B1F95}" dt="2023-07-08T09:20:55.915" v="7323"/>
          <ac:spMkLst>
            <pc:docMk/>
            <pc:sldMk cId="3573910855" sldId="270"/>
            <ac:spMk id="2" creationId="{47B2F152-A82D-7666-809C-2892C9A15B37}"/>
          </ac:spMkLst>
        </pc:spChg>
      </pc:sldChg>
      <pc:sldChg chg="addSp delSp modSp add mod delAnim modAnim">
        <pc:chgData name="fujiwat0601 藤原隆弘" userId="e9715227e0e834e8" providerId="LiveId" clId="{81557B6E-7070-4672-B43A-98461D9B1F95}" dt="2023-07-09T15:17:14.187" v="9223" actId="20577"/>
        <pc:sldMkLst>
          <pc:docMk/>
          <pc:sldMk cId="2957546057" sldId="271"/>
        </pc:sldMkLst>
        <pc:spChg chg="add del mod">
          <ac:chgData name="fujiwat0601 藤原隆弘" userId="e9715227e0e834e8" providerId="LiveId" clId="{81557B6E-7070-4672-B43A-98461D9B1F95}" dt="2023-07-09T13:44:08.335" v="9124"/>
          <ac:spMkLst>
            <pc:docMk/>
            <pc:sldMk cId="2957546057" sldId="271"/>
            <ac:spMk id="4" creationId="{B233FDF9-54B9-539F-B80D-B26ACED18D54}"/>
          </ac:spMkLst>
        </pc:spChg>
        <pc:spChg chg="add mod">
          <ac:chgData name="fujiwat0601 藤原隆弘" userId="e9715227e0e834e8" providerId="LiveId" clId="{81557B6E-7070-4672-B43A-98461D9B1F95}" dt="2023-07-09T13:45:46.107" v="9145"/>
          <ac:spMkLst>
            <pc:docMk/>
            <pc:sldMk cId="2957546057" sldId="271"/>
            <ac:spMk id="6" creationId="{EF18AC79-7577-5D7D-F058-13BD3A50E24A}"/>
          </ac:spMkLst>
        </pc:spChg>
        <pc:spChg chg="mod">
          <ac:chgData name="fujiwat0601 藤原隆弘" userId="e9715227e0e834e8" providerId="LiveId" clId="{81557B6E-7070-4672-B43A-98461D9B1F95}" dt="2023-07-09T15:17:14.187" v="9223" actId="20577"/>
          <ac:spMkLst>
            <pc:docMk/>
            <pc:sldMk cId="2957546057" sldId="271"/>
            <ac:spMk id="8" creationId="{52D16609-43AB-C802-BA31-49585F44C4AE}"/>
          </ac:spMkLst>
        </pc:spChg>
        <pc:spChg chg="add mod">
          <ac:chgData name="fujiwat0601 藤原隆弘" userId="e9715227e0e834e8" providerId="LiveId" clId="{81557B6E-7070-4672-B43A-98461D9B1F95}" dt="2023-07-09T13:45:46.107" v="9145"/>
          <ac:spMkLst>
            <pc:docMk/>
            <pc:sldMk cId="2957546057" sldId="271"/>
            <ac:spMk id="9" creationId="{1FC6CDB7-2014-4C62-B794-5233B3E6C416}"/>
          </ac:spMkLst>
        </pc:spChg>
        <pc:spChg chg="mod">
          <ac:chgData name="fujiwat0601 藤原隆弘" userId="e9715227e0e834e8" providerId="LiveId" clId="{81557B6E-7070-4672-B43A-98461D9B1F95}" dt="2023-07-09T13:42:03.601" v="9120" actId="15"/>
          <ac:spMkLst>
            <pc:docMk/>
            <pc:sldMk cId="2957546057" sldId="271"/>
            <ac:spMk id="10" creationId="{032D6252-87CD-769A-867B-6AAEAAF65004}"/>
          </ac:spMkLst>
        </pc:spChg>
        <pc:spChg chg="del mod">
          <ac:chgData name="fujiwat0601 藤原隆弘" userId="e9715227e0e834e8" providerId="LiveId" clId="{81557B6E-7070-4672-B43A-98461D9B1F95}" dt="2023-07-09T13:42:44.514" v="9121" actId="478"/>
          <ac:spMkLst>
            <pc:docMk/>
            <pc:sldMk cId="2957546057" sldId="271"/>
            <ac:spMk id="11" creationId="{CCA7F43B-C982-553F-E6BE-E0EF1689FFD3}"/>
          </ac:spMkLst>
        </pc:spChg>
        <pc:spChg chg="mod">
          <ac:chgData name="fujiwat0601 藤原隆弘" userId="e9715227e0e834e8" providerId="LiveId" clId="{81557B6E-7070-4672-B43A-98461D9B1F95}" dt="2023-07-09T15:12:55.631" v="9186"/>
          <ac:spMkLst>
            <pc:docMk/>
            <pc:sldMk cId="2957546057" sldId="271"/>
            <ac:spMk id="13" creationId="{CFCCC922-DF80-5872-60AA-E5E0D3F0719C}"/>
          </ac:spMkLst>
        </pc:spChg>
        <pc:spChg chg="mod">
          <ac:chgData name="fujiwat0601 藤原隆弘" userId="e9715227e0e834e8" providerId="LiveId" clId="{81557B6E-7070-4672-B43A-98461D9B1F95}" dt="2023-07-09T15:12:55.631" v="9186"/>
          <ac:spMkLst>
            <pc:docMk/>
            <pc:sldMk cId="2957546057" sldId="271"/>
            <ac:spMk id="14" creationId="{C3552AA8-3A10-9127-CA3A-1678F802EEEE}"/>
          </ac:spMkLst>
        </pc:spChg>
        <pc:grpChg chg="add mod">
          <ac:chgData name="fujiwat0601 藤原隆弘" userId="e9715227e0e834e8" providerId="LiveId" clId="{81557B6E-7070-4672-B43A-98461D9B1F95}" dt="2023-07-09T15:12:55.631" v="9186"/>
          <ac:grpSpMkLst>
            <pc:docMk/>
            <pc:sldMk cId="2957546057" sldId="271"/>
            <ac:grpSpMk id="12" creationId="{8D58408A-738F-0D36-DC19-FB31BA864DCC}"/>
          </ac:grpSpMkLst>
        </pc:grpChg>
        <pc:picChg chg="add del mod">
          <ac:chgData name="fujiwat0601 藤原隆弘" userId="e9715227e0e834e8" providerId="LiveId" clId="{81557B6E-7070-4672-B43A-98461D9B1F95}" dt="2023-07-09T13:43:58.795" v="9123" actId="478"/>
          <ac:picMkLst>
            <pc:docMk/>
            <pc:sldMk cId="2957546057" sldId="271"/>
            <ac:picMk id="2" creationId="{EC49F031-FF8C-C713-81EE-C3FB2EB59681}"/>
          </ac:picMkLst>
        </pc:picChg>
        <pc:picChg chg="add mod">
          <ac:chgData name="fujiwat0601 藤原隆弘" userId="e9715227e0e834e8" providerId="LiveId" clId="{81557B6E-7070-4672-B43A-98461D9B1F95}" dt="2023-07-09T13:45:27.711" v="9144" actId="1076"/>
          <ac:picMkLst>
            <pc:docMk/>
            <pc:sldMk cId="2957546057" sldId="271"/>
            <ac:picMk id="5" creationId="{A165C121-AF49-80D3-AFD8-A5B50C8500E7}"/>
          </ac:picMkLst>
        </pc:picChg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3957316711" sldId="271"/>
        </pc:sldMkLst>
      </pc:sldChg>
      <pc:sldChg chg="addSp delSp modSp add mod modAnim">
        <pc:chgData name="fujiwat0601 藤原隆弘" userId="e9715227e0e834e8" providerId="LiveId" clId="{81557B6E-7070-4672-B43A-98461D9B1F95}" dt="2023-07-09T15:17:10.331" v="9221" actId="20577"/>
        <pc:sldMkLst>
          <pc:docMk/>
          <pc:sldMk cId="1388130005" sldId="272"/>
        </pc:sldMkLst>
        <pc:spChg chg="add mod">
          <ac:chgData name="fujiwat0601 藤原隆弘" userId="e9715227e0e834e8" providerId="LiveId" clId="{81557B6E-7070-4672-B43A-98461D9B1F95}" dt="2023-07-09T15:06:23.817" v="9160" actId="20577"/>
          <ac:spMkLst>
            <pc:docMk/>
            <pc:sldMk cId="1388130005" sldId="272"/>
            <ac:spMk id="3" creationId="{5C142180-8C90-7091-BE36-695A0496BA72}"/>
          </ac:spMkLst>
        </pc:spChg>
        <pc:spChg chg="add mod">
          <ac:chgData name="fujiwat0601 藤原隆弘" userId="e9715227e0e834e8" providerId="LiveId" clId="{81557B6E-7070-4672-B43A-98461D9B1F95}" dt="2023-07-09T15:05:47.827" v="9147"/>
          <ac:spMkLst>
            <pc:docMk/>
            <pc:sldMk cId="1388130005" sldId="272"/>
            <ac:spMk id="4" creationId="{320A98CC-67B7-7977-6EC8-DA9118A37F1A}"/>
          </ac:spMkLst>
        </pc:spChg>
        <pc:spChg chg="mod">
          <ac:chgData name="fujiwat0601 藤原隆弘" userId="e9715227e0e834e8" providerId="LiveId" clId="{81557B6E-7070-4672-B43A-98461D9B1F95}" dt="2023-07-09T15:13:46.391" v="9190"/>
          <ac:spMkLst>
            <pc:docMk/>
            <pc:sldMk cId="1388130005" sldId="272"/>
            <ac:spMk id="6" creationId="{39F8DB75-8A56-4B8A-340C-5817192163D5}"/>
          </ac:spMkLst>
        </pc:spChg>
        <pc:spChg chg="mod">
          <ac:chgData name="fujiwat0601 藤原隆弘" userId="e9715227e0e834e8" providerId="LiveId" clId="{81557B6E-7070-4672-B43A-98461D9B1F95}" dt="2023-07-09T15:17:10.331" v="9221" actId="20577"/>
          <ac:spMkLst>
            <pc:docMk/>
            <pc:sldMk cId="1388130005" sldId="272"/>
            <ac:spMk id="8" creationId="{52D16609-43AB-C802-BA31-49585F44C4AE}"/>
          </ac:spMkLst>
        </pc:spChg>
        <pc:spChg chg="mod">
          <ac:chgData name="fujiwat0601 藤原隆弘" userId="e9715227e0e834e8" providerId="LiveId" clId="{81557B6E-7070-4672-B43A-98461D9B1F95}" dt="2023-07-09T15:13:46.391" v="9190"/>
          <ac:spMkLst>
            <pc:docMk/>
            <pc:sldMk cId="1388130005" sldId="272"/>
            <ac:spMk id="9" creationId="{DBB7D821-247F-9608-F8F2-3B44965525A6}"/>
          </ac:spMkLst>
        </pc:spChg>
        <pc:spChg chg="mod">
          <ac:chgData name="fujiwat0601 藤原隆弘" userId="e9715227e0e834e8" providerId="LiveId" clId="{81557B6E-7070-4672-B43A-98461D9B1F95}" dt="2023-07-08T09:37:49.739" v="7898" actId="6549"/>
          <ac:spMkLst>
            <pc:docMk/>
            <pc:sldMk cId="1388130005" sldId="272"/>
            <ac:spMk id="10" creationId="{032D6252-87CD-769A-867B-6AAEAAF65004}"/>
          </ac:spMkLst>
        </pc:spChg>
        <pc:spChg chg="del mod">
          <ac:chgData name="fujiwat0601 藤原隆弘" userId="e9715227e0e834e8" providerId="LiveId" clId="{81557B6E-7070-4672-B43A-98461D9B1F95}" dt="2023-07-09T14:41:15.225" v="9146"/>
          <ac:spMkLst>
            <pc:docMk/>
            <pc:sldMk cId="1388130005" sldId="272"/>
            <ac:spMk id="11" creationId="{CCA7F43B-C982-553F-E6BE-E0EF1689FFD3}"/>
          </ac:spMkLst>
        </pc:spChg>
        <pc:grpChg chg="add mod">
          <ac:chgData name="fujiwat0601 藤原隆弘" userId="e9715227e0e834e8" providerId="LiveId" clId="{81557B6E-7070-4672-B43A-98461D9B1F95}" dt="2023-07-09T15:13:46.391" v="9190"/>
          <ac:grpSpMkLst>
            <pc:docMk/>
            <pc:sldMk cId="1388130005" sldId="272"/>
            <ac:grpSpMk id="5" creationId="{2E0DE04F-B33A-13BB-2E4F-BDA54DA578B1}"/>
          </ac:grpSpMkLst>
        </pc:grpChg>
        <pc:picChg chg="add mod">
          <ac:chgData name="fujiwat0601 藤原隆弘" userId="e9715227e0e834e8" providerId="LiveId" clId="{81557B6E-7070-4672-B43A-98461D9B1F95}" dt="2023-07-09T15:06:17.758" v="9152" actId="1076"/>
          <ac:picMkLst>
            <pc:docMk/>
            <pc:sldMk cId="1388130005" sldId="272"/>
            <ac:picMk id="2" creationId="{7F465EB8-74AB-8D98-4850-41CC18F5AA1E}"/>
          </ac:picMkLst>
        </pc:picChg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2619627598" sldId="272"/>
        </pc:sldMkLst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1595056711" sldId="273"/>
        </pc:sldMkLst>
      </pc:sldChg>
      <pc:sldChg chg="modSp add del mod">
        <pc:chgData name="fujiwat0601 藤原隆弘" userId="e9715227e0e834e8" providerId="LiveId" clId="{81557B6E-7070-4672-B43A-98461D9B1F95}" dt="2023-07-09T15:17:04.744" v="9219" actId="47"/>
        <pc:sldMkLst>
          <pc:docMk/>
          <pc:sldMk cId="2560641907" sldId="273"/>
        </pc:sldMkLst>
        <pc:spChg chg="mod">
          <ac:chgData name="fujiwat0601 藤原隆弘" userId="e9715227e0e834e8" providerId="LiveId" clId="{81557B6E-7070-4672-B43A-98461D9B1F95}" dt="2023-07-08T11:21:53.899" v="8896" actId="20577"/>
          <ac:spMkLst>
            <pc:docMk/>
            <pc:sldMk cId="2560641907" sldId="273"/>
            <ac:spMk id="8" creationId="{52D16609-43AB-C802-BA31-49585F44C4AE}"/>
          </ac:spMkLst>
        </pc:spChg>
        <pc:spChg chg="mod">
          <ac:chgData name="fujiwat0601 藤原隆弘" userId="e9715227e0e834e8" providerId="LiveId" clId="{81557B6E-7070-4672-B43A-98461D9B1F95}" dt="2023-07-08T09:40:43.035" v="7962" actId="20577"/>
          <ac:spMkLst>
            <pc:docMk/>
            <pc:sldMk cId="2560641907" sldId="273"/>
            <ac:spMk id="10" creationId="{032D6252-87CD-769A-867B-6AAEAAF65004}"/>
          </ac:spMkLst>
        </pc:spChg>
        <pc:spChg chg="mod">
          <ac:chgData name="fujiwat0601 藤原隆弘" userId="e9715227e0e834e8" providerId="LiveId" clId="{81557B6E-7070-4672-B43A-98461D9B1F95}" dt="2023-07-08T09:40:12.113" v="7954" actId="27636"/>
          <ac:spMkLst>
            <pc:docMk/>
            <pc:sldMk cId="2560641907" sldId="273"/>
            <ac:spMk id="11" creationId="{CCA7F43B-C982-553F-E6BE-E0EF1689FFD3}"/>
          </ac:spMkLst>
        </pc:spChg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1522056128" sldId="274"/>
        </pc:sldMkLst>
      </pc:sldChg>
      <pc:sldChg chg="addSp delSp modSp new mod modClrScheme chgLayout">
        <pc:chgData name="fujiwat0601 藤原隆弘" userId="e9715227e0e834e8" providerId="LiveId" clId="{81557B6E-7070-4672-B43A-98461D9B1F95}" dt="2023-07-08T11:25:22.428" v="8955" actId="6549"/>
        <pc:sldMkLst>
          <pc:docMk/>
          <pc:sldMk cId="3709256818" sldId="274"/>
        </pc:sldMkLst>
        <pc:spChg chg="mod ord">
          <ac:chgData name="fujiwat0601 藤原隆弘" userId="e9715227e0e834e8" providerId="LiveId" clId="{81557B6E-7070-4672-B43A-98461D9B1F95}" dt="2023-07-08T09:47:15.978" v="8039"/>
          <ac:spMkLst>
            <pc:docMk/>
            <pc:sldMk cId="3709256818" sldId="274"/>
            <ac:spMk id="2" creationId="{E5369770-1C8A-630D-71D3-CEE045542A5E}"/>
          </ac:spMkLst>
        </pc:spChg>
        <pc:spChg chg="del mod ord">
          <ac:chgData name="fujiwat0601 藤原隆弘" userId="e9715227e0e834e8" providerId="LiveId" clId="{81557B6E-7070-4672-B43A-98461D9B1F95}" dt="2023-07-08T09:46:50.521" v="8038" actId="700"/>
          <ac:spMkLst>
            <pc:docMk/>
            <pc:sldMk cId="3709256818" sldId="274"/>
            <ac:spMk id="3" creationId="{30EBDB24-6BC2-3454-5FD9-F0BFC2EFF3A7}"/>
          </ac:spMkLst>
        </pc:spChg>
        <pc:spChg chg="del">
          <ac:chgData name="fujiwat0601 藤原隆弘" userId="e9715227e0e834e8" providerId="LiveId" clId="{81557B6E-7070-4672-B43A-98461D9B1F95}" dt="2023-07-08T09:46:50.521" v="8038" actId="700"/>
          <ac:spMkLst>
            <pc:docMk/>
            <pc:sldMk cId="3709256818" sldId="274"/>
            <ac:spMk id="4" creationId="{645C3F58-EFAF-3D64-96A7-8CF43CF4CD3F}"/>
          </ac:spMkLst>
        </pc:spChg>
        <pc:spChg chg="mod ord">
          <ac:chgData name="fujiwat0601 藤原隆弘" userId="e9715227e0e834e8" providerId="LiveId" clId="{81557B6E-7070-4672-B43A-98461D9B1F95}" dt="2023-07-08T09:46:50.521" v="8038" actId="700"/>
          <ac:spMkLst>
            <pc:docMk/>
            <pc:sldMk cId="3709256818" sldId="274"/>
            <ac:spMk id="5" creationId="{A85E4B4B-4A80-E2C4-51C6-25A599A8F929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6" creationId="{85BCCEE1-90DA-59F7-1698-B0821FF8E15D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7" creationId="{340521CD-3DFC-7888-AD60-0C60A1C9AABE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8" creationId="{D21BC6F4-D2C2-BFEA-40DD-6A9BA529D3B1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9" creationId="{B85D476D-0C0B-23C2-BD93-BA3B650F0201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10" creationId="{517A4EAA-2626-072B-4D6E-43244B00170E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11" creationId="{C733D5CE-1FE6-150A-73E8-00AB75ED8081}"/>
          </ac:spMkLst>
        </pc:spChg>
        <pc:spChg chg="add del mod">
          <ac:chgData name="fujiwat0601 藤原隆弘" userId="e9715227e0e834e8" providerId="LiveId" clId="{81557B6E-7070-4672-B43A-98461D9B1F95}" dt="2023-07-08T09:45:22.584" v="8011"/>
          <ac:spMkLst>
            <pc:docMk/>
            <pc:sldMk cId="3709256818" sldId="274"/>
            <ac:spMk id="12" creationId="{1BF13564-9F14-0454-CC62-64776AF507A8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3" creationId="{9A249A4B-B357-C79E-7CC8-90FB2E43BC9C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4" creationId="{D7AAB11A-F7B2-BF3D-D0FF-D6241672A604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5" creationId="{ABF294CC-8083-AEE9-C8B1-91DAC2750017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6" creationId="{722DF312-CD61-5823-519B-392875403FC3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7" creationId="{4015E938-1E5E-2044-4F86-3DFA4DA6C52A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8" creationId="{F1ACA0B9-C5A3-810B-1EE6-A3EFD6C00459}"/>
          </ac:spMkLst>
        </pc:spChg>
        <pc:spChg chg="add del mod">
          <ac:chgData name="fujiwat0601 藤原隆弘" userId="e9715227e0e834e8" providerId="LiveId" clId="{81557B6E-7070-4672-B43A-98461D9B1F95}" dt="2023-07-08T09:45:24.999" v="8015"/>
          <ac:spMkLst>
            <pc:docMk/>
            <pc:sldMk cId="3709256818" sldId="274"/>
            <ac:spMk id="19" creationId="{28273F71-318D-F587-5323-D8DC230E818D}"/>
          </ac:spMkLst>
        </pc:spChg>
        <pc:spChg chg="add mod ord">
          <ac:chgData name="fujiwat0601 藤原隆弘" userId="e9715227e0e834e8" providerId="LiveId" clId="{81557B6E-7070-4672-B43A-98461D9B1F95}" dt="2023-07-08T11:25:22.428" v="8955" actId="6549"/>
          <ac:spMkLst>
            <pc:docMk/>
            <pc:sldMk cId="3709256818" sldId="274"/>
            <ac:spMk id="20" creationId="{D1F4C53F-27EE-9C5C-8C7D-7F3D234C3627}"/>
          </ac:spMkLst>
        </pc:spChg>
      </pc:sldChg>
      <pc:sldChg chg="modSp add mod ord">
        <pc:chgData name="fujiwat0601 藤原隆弘" userId="e9715227e0e834e8" providerId="LiveId" clId="{81557B6E-7070-4672-B43A-98461D9B1F95}" dt="2023-07-08T10:15:47.121" v="8874" actId="20577"/>
        <pc:sldMkLst>
          <pc:docMk/>
          <pc:sldMk cId="1611583756" sldId="275"/>
        </pc:sldMkLst>
        <pc:spChg chg="mod">
          <ac:chgData name="fujiwat0601 藤原隆弘" userId="e9715227e0e834e8" providerId="LiveId" clId="{81557B6E-7070-4672-B43A-98461D9B1F95}" dt="2023-07-08T10:15:47.121" v="8874" actId="20577"/>
          <ac:spMkLst>
            <pc:docMk/>
            <pc:sldMk cId="1611583756" sldId="275"/>
            <ac:spMk id="8" creationId="{8749C172-3AEF-CB8F-D29E-AC4BB6D51175}"/>
          </ac:spMkLst>
        </pc:spChg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2447473487" sldId="276"/>
        </pc:sldMkLst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3392982320" sldId="278"/>
        </pc:sldMkLst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2871229654" sldId="279"/>
        </pc:sldMkLst>
      </pc:sldChg>
      <pc:sldChg chg="del">
        <pc:chgData name="fujiwat0601 藤原隆弘" userId="e9715227e0e834e8" providerId="LiveId" clId="{81557B6E-7070-4672-B43A-98461D9B1F95}" dt="2023-06-28T19:13:59.809" v="0" actId="47"/>
        <pc:sldMkLst>
          <pc:docMk/>
          <pc:sldMk cId="86420589" sldId="280"/>
        </pc:sldMkLst>
      </pc:sldChg>
      <pc:sldMasterChg chg="modSp mod modSldLayout">
        <pc:chgData name="fujiwat0601 藤原隆弘" userId="e9715227e0e834e8" providerId="LiveId" clId="{81557B6E-7070-4672-B43A-98461D9B1F95}" dt="2023-06-30T09:01:46.138" v="5354"/>
        <pc:sldMasterMkLst>
          <pc:docMk/>
          <pc:sldMasterMk cId="2420271396" sldId="2147483777"/>
        </pc:sldMasterMkLst>
        <pc:spChg chg="mod">
          <ac:chgData name="fujiwat0601 藤原隆弘" userId="e9715227e0e834e8" providerId="LiveId" clId="{81557B6E-7070-4672-B43A-98461D9B1F95}" dt="2023-06-28T19:45:24.988" v="678" actId="2711"/>
          <ac:spMkLst>
            <pc:docMk/>
            <pc:sldMasterMk cId="2420271396" sldId="2147483777"/>
            <ac:spMk id="2" creationId="{00000000-0000-0000-0000-000000000000}"/>
          </ac:spMkLst>
        </pc:spChg>
        <pc:spChg chg="mod">
          <ac:chgData name="fujiwat0601 藤原隆弘" userId="e9715227e0e834e8" providerId="LiveId" clId="{81557B6E-7070-4672-B43A-98461D9B1F95}" dt="2023-06-30T08:56:08.044" v="5342" actId="12"/>
          <ac:spMkLst>
            <pc:docMk/>
            <pc:sldMasterMk cId="2420271396" sldId="2147483777"/>
            <ac:spMk id="3" creationId="{00000000-0000-0000-0000-000000000000}"/>
          </ac:spMkLst>
        </pc:spChg>
        <pc:spChg chg="mod">
          <ac:chgData name="fujiwat0601 藤原隆弘" userId="e9715227e0e834e8" providerId="LiveId" clId="{81557B6E-7070-4672-B43A-98461D9B1F95}" dt="2023-06-28T19:52:26.803" v="772" actId="113"/>
          <ac:spMkLst>
            <pc:docMk/>
            <pc:sldMasterMk cId="2420271396" sldId="2147483777"/>
            <ac:spMk id="4" creationId="{00000000-0000-0000-0000-000000000000}"/>
          </ac:spMkLst>
        </pc:spChg>
        <pc:spChg chg="mod">
          <ac:chgData name="fujiwat0601 藤原隆弘" userId="e9715227e0e834e8" providerId="LiveId" clId="{81557B6E-7070-4672-B43A-98461D9B1F95}" dt="2023-06-28T19:52:26.803" v="772" actId="113"/>
          <ac:spMkLst>
            <pc:docMk/>
            <pc:sldMasterMk cId="2420271396" sldId="2147483777"/>
            <ac:spMk id="6" creationId="{00000000-0000-0000-0000-000000000000}"/>
          </ac:spMkLst>
        </pc:spChg>
        <pc:sldLayoutChg chg="addSp delSp modSp mod">
          <pc:chgData name="fujiwat0601 藤原隆弘" userId="e9715227e0e834e8" providerId="LiveId" clId="{81557B6E-7070-4672-B43A-98461D9B1F95}" dt="2023-06-30T09:01:46.138" v="5354"/>
          <pc:sldLayoutMkLst>
            <pc:docMk/>
            <pc:sldMasterMk cId="2420271396" sldId="2147483777"/>
            <pc:sldLayoutMk cId="2527714913" sldId="2147483779"/>
          </pc:sldLayoutMkLst>
          <pc:spChg chg="mod">
            <ac:chgData name="fujiwat0601 藤原隆弘" userId="e9715227e0e834e8" providerId="LiveId" clId="{81557B6E-7070-4672-B43A-98461D9B1F95}" dt="2023-06-28T19:52:02.700" v="770" actId="1076"/>
            <ac:spMkLst>
              <pc:docMk/>
              <pc:sldMasterMk cId="2420271396" sldId="2147483777"/>
              <pc:sldLayoutMk cId="2527714913" sldId="2147483779"/>
              <ac:spMk id="6" creationId="{00000000-0000-0000-0000-000000000000}"/>
            </ac:spMkLst>
          </pc:spChg>
          <pc:spChg chg="mod ord">
            <ac:chgData name="fujiwat0601 藤原隆弘" userId="e9715227e0e834e8" providerId="LiveId" clId="{81557B6E-7070-4672-B43A-98461D9B1F95}" dt="2023-06-30T09:01:44.842" v="5353" actId="20577"/>
            <ac:spMkLst>
              <pc:docMk/>
              <pc:sldMasterMk cId="2420271396" sldId="2147483777"/>
              <pc:sldLayoutMk cId="2527714913" sldId="2147483779"/>
              <ac:spMk id="11" creationId="{00000000-0000-0000-0000-000000000000}"/>
            </ac:spMkLst>
          </pc:spChg>
          <pc:picChg chg="add del">
            <ac:chgData name="fujiwat0601 藤原隆弘" userId="e9715227e0e834e8" providerId="LiveId" clId="{81557B6E-7070-4672-B43A-98461D9B1F95}" dt="2023-06-30T09:01:46.138" v="5354"/>
            <ac:picMkLst>
              <pc:docMk/>
              <pc:sldMasterMk cId="2420271396" sldId="2147483777"/>
              <pc:sldLayoutMk cId="2527714913" sldId="2147483779"/>
              <ac:picMk id="7" creationId="{0CD1814B-AD90-2062-05BD-FA3F6B75752F}"/>
            </ac:picMkLst>
          </pc:picChg>
          <pc:picChg chg="add del mod">
            <ac:chgData name="fujiwat0601 藤原隆弘" userId="e9715227e0e834e8" providerId="LiveId" clId="{81557B6E-7070-4672-B43A-98461D9B1F95}" dt="2023-06-30T09:01:44.188" v="5352"/>
            <ac:picMkLst>
              <pc:docMk/>
              <pc:sldMasterMk cId="2420271396" sldId="2147483777"/>
              <pc:sldLayoutMk cId="2527714913" sldId="2147483779"/>
              <ac:picMk id="8" creationId="{4C7FECB6-4FDB-24A5-5A29-DA36D661D49E}"/>
            </ac:picMkLst>
          </pc:picChg>
          <pc:picChg chg="add del mod">
            <ac:chgData name="fujiwat0601 藤原隆弘" userId="e9715227e0e834e8" providerId="LiveId" clId="{81557B6E-7070-4672-B43A-98461D9B1F95}" dt="2023-06-30T09:01:42.882" v="5351"/>
            <ac:picMkLst>
              <pc:docMk/>
              <pc:sldMasterMk cId="2420271396" sldId="2147483777"/>
              <pc:sldLayoutMk cId="2527714913" sldId="2147483779"/>
              <ac:picMk id="9" creationId="{1C21289C-2351-09F1-B0E6-2155B9D04D2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CA69-6E3C-4D8C-971F-9D44AA7267B9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2BCD7-B509-4E6C-8ED5-DB606DA04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05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55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00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5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84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4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6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95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0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6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4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67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4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28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BCD7-B509-4E6C-8ED5-DB606DA0497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878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EF0-3D53-4DC2-8396-BAE3F2CB68DA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ja-JP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000-3CC2-4C6F-89BA-6AA62E892501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10B0-2256-4FC5-A0EB-076B2600C016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1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B3C9-D589-493C-8367-31975CB1E3D0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7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91B8-A605-4F3E-B22C-EF5E74EAABF3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2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8E5-19D3-468A-A20A-3A8EB99FBCD4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1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6550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94" y="0"/>
            <a:ext cx="11307610" cy="1170432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2" y="1507958"/>
            <a:ext cx="11288974" cy="484471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CF42-912B-4576-B85B-3E4B13C54217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7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6453-0CDB-45FA-877A-4F97589BC57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3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962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2" y="1491916"/>
            <a:ext cx="5553073" cy="4860757"/>
          </a:xfrm>
        </p:spPr>
        <p:txBody>
          <a:bodyPr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91916"/>
            <a:ext cx="5553071" cy="4860758"/>
          </a:xfrm>
        </p:spPr>
        <p:txBody>
          <a:bodyPr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A2B1-EE92-46A0-8CD0-EEFE60C01394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962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12" y="1432634"/>
            <a:ext cx="5553074" cy="61304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512" y="2262880"/>
            <a:ext cx="5553073" cy="408642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32634"/>
            <a:ext cx="5553071" cy="61304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262880"/>
            <a:ext cx="5553071" cy="408642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C84-4480-4991-9C18-9F26F561BEA6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1811E7-A1E2-4592-9D3C-035F35C4ACD5}"/>
              </a:ext>
            </a:extLst>
          </p:cNvPr>
          <p:cNvSpPr/>
          <p:nvPr userDrawn="1"/>
        </p:nvSpPr>
        <p:spPr bwMode="auto">
          <a:xfrm>
            <a:off x="0" y="2119314"/>
            <a:ext cx="6004585" cy="6993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BB773C6-3866-471C-A39D-862F5549CEAC}"/>
              </a:ext>
            </a:extLst>
          </p:cNvPr>
          <p:cNvSpPr/>
          <p:nvPr userDrawn="1"/>
        </p:nvSpPr>
        <p:spPr bwMode="auto">
          <a:xfrm>
            <a:off x="6187415" y="2119314"/>
            <a:ext cx="6004585" cy="6993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657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962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450-51F2-4277-9A82-30AB8266714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BDA2-F542-4EFE-840B-18D11BB0D85A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A378-7E21-4A49-9EE3-04D42B8B3CBA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ja-JP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DEAB51F-E84D-4538-B227-7EA9C9B2559F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BD5403-508D-4463-A6BC-04F4D980C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4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12" y="0"/>
            <a:ext cx="11288974" cy="117043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799" y="1438655"/>
            <a:ext cx="11297688" cy="49287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492875"/>
            <a:ext cx="8644320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kumimoji="1" lang="ja-JP" altLang="en-US" dirty="0">
                <a:solidFill>
                  <a:schemeClr val="accent1"/>
                </a:solidFill>
              </a:defRPr>
            </a:lvl1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5834" y="6492875"/>
            <a:ext cx="1582498" cy="3651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kumimoji="1" lang="en-US" altLang="ja-JP" b="1" smtClean="0">
                <a:solidFill>
                  <a:schemeClr val="accent1"/>
                </a:solidFill>
              </a:defRPr>
            </a:lvl1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fld id="{4CE06AA7-9F8E-49A9-846B-43FC231A2321}" type="datetime1">
              <a:rPr lang="ja-JP" altLang="en-US" smtClean="0"/>
              <a:pPr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</a:pPr>
              <a:t>2023/7/8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9845" y="6492875"/>
            <a:ext cx="1062155" cy="3651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>
              <a:defRPr kumimoji="1" lang="en-US" altLang="ja-JP" b="1" smtClean="0">
                <a:solidFill>
                  <a:schemeClr val="accent1"/>
                </a:solidFill>
              </a:defRPr>
            </a:lvl1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fld id="{0ABD5403-508D-4463-A6BC-04F4D980CDFB}" type="slidenum">
              <a:rPr lang="en-US" altLang="ja-JP" smtClean="0"/>
              <a:pPr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2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defTabSz="4572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n"/>
        <a:tabLst>
          <a:tab pos="1698625" algn="l"/>
        </a:tabLst>
        <a:defRPr kumimoji="1" sz="2800" b="1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449263" indent="-273050" algn="l" defTabSz="4572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tabLst>
          <a:tab pos="1698625" algn="l"/>
        </a:tabLst>
        <a:defRPr kumimoji="1" sz="2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625475" indent="-273050" algn="l" defTabSz="4572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p"/>
        <a:tabLst>
          <a:tab pos="1698625" algn="l"/>
        </a:tabLst>
        <a:defRPr kumimoji="1"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801688" indent="-255588" algn="l" defTabSz="4572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¢"/>
        <a:tabLst>
          <a:tab pos="1698625" algn="l"/>
        </a:tabLst>
        <a:defRPr kumimoji="1"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977900" indent="-255588" algn="l" defTabSz="4572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2" panose="05020102010507070707" pitchFamily="18" charset="2"/>
        <a:buChar char=""/>
        <a:tabLst>
          <a:tab pos="1698625" algn="l"/>
        </a:tabLst>
        <a:defRPr kumimoji="1"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85-E3E8-4237-882B-3B989851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 anchor="b">
            <a:normAutofit/>
          </a:bodyPr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Subject “Web Programming”</a:t>
            </a:r>
            <a:br>
              <a:rPr lang="en-US" altLang="ja-JP" sz="7200" dirty="0">
                <a:solidFill>
                  <a:schemeClr val="tx1"/>
                </a:solidFill>
              </a:rPr>
            </a:br>
            <a:r>
              <a:rPr lang="en-US" altLang="ja-JP" sz="7200" dirty="0">
                <a:solidFill>
                  <a:schemeClr val="tx1"/>
                </a:solidFill>
              </a:rPr>
              <a:t>Dutch Auction</a:t>
            </a:r>
            <a:br>
              <a:rPr lang="en-US" altLang="ja-JP" sz="7200" dirty="0">
                <a:solidFill>
                  <a:schemeClr val="tx1"/>
                </a:solidFill>
              </a:rPr>
            </a:br>
            <a:r>
              <a:rPr lang="en-US" altLang="ja-JP" sz="7200" dirty="0">
                <a:solidFill>
                  <a:schemeClr val="tx1"/>
                </a:solidFill>
              </a:rPr>
              <a:t>PHP Program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79A254-685B-4D00-847C-CCD56672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Takahiro FUJIWARA – DQ4WX0</a:t>
            </a:r>
          </a:p>
          <a:p>
            <a:r>
              <a:rPr lang="en-US" altLang="ja-JP" dirty="0"/>
              <a:t>2023.06.30.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27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749C172-3AEF-CB8F-D29E-AC4BB6D5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Result video:</a:t>
            </a:r>
            <a:br>
              <a:rPr lang="en-US" altLang="ja-JP" dirty="0"/>
            </a:br>
            <a:r>
              <a:rPr lang="en-US" altLang="ja-JP" dirty="0"/>
              <a:t>Behavior of the PHP program 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E0B81E0A-AA38-10AD-0376-F7BB176B8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F9C1-46E8-BFC6-F786-493294F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2D16609-43AB-C802-BA31-49585F44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 1/3:</a:t>
            </a:r>
            <a:br>
              <a:rPr lang="en-US" altLang="ja-JP" dirty="0"/>
            </a:br>
            <a:r>
              <a:rPr lang="en-US" altLang="ja-JP" dirty="0"/>
              <a:t>Program Start and Login</a:t>
            </a:r>
            <a:endParaRPr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32D6252-87CD-769A-867B-6AAEAAF6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6" y="1491916"/>
            <a:ext cx="2823603" cy="4481275"/>
          </a:xfrm>
        </p:spPr>
        <p:txBody>
          <a:bodyPr/>
          <a:lstStyle/>
          <a:p>
            <a:r>
              <a:rPr lang="en-US" altLang="ja-JP" dirty="0"/>
              <a:t>Checks for:</a:t>
            </a:r>
          </a:p>
          <a:p>
            <a:pPr lvl="1"/>
            <a:r>
              <a:rPr lang="en-US" altLang="ja-JP" dirty="0"/>
              <a:t>Invalid user ID/Password</a:t>
            </a:r>
          </a:p>
          <a:p>
            <a:pPr lvl="1"/>
            <a:r>
              <a:rPr lang="en-US" altLang="ja-JP" dirty="0"/>
              <a:t>Dual login for one user in a same time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F9C1-46E8-BFC6-F786-493294F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202307-08-0 login nloss">
            <a:hlinkClick r:id="" action="ppaction://media"/>
            <a:extLst>
              <a:ext uri="{FF2B5EF4-FFF2-40B4-BE49-F238E27FC236}">
                <a16:creationId xmlns:a16="http://schemas.microsoft.com/office/drawing/2014/main" id="{334E6F75-1866-2F1C-51AF-BCC05B8829E6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7052" y="1491916"/>
            <a:ext cx="8965965" cy="4788000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EE1BF0-B955-196F-D711-3A3BAC8620FF}"/>
              </a:ext>
            </a:extLst>
          </p:cNvPr>
          <p:cNvSpPr txBox="1"/>
          <p:nvPr/>
        </p:nvSpPr>
        <p:spPr>
          <a:xfrm>
            <a:off x="6001926" y="6306106"/>
            <a:ext cx="37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29sec</a:t>
            </a:r>
            <a:endParaRPr kumimoji="1" lang="ja-JP" alt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動作設定ボタン: 進む/次へ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5B603BE-51AA-2997-1970-78F0FD16EFD8}"/>
              </a:ext>
            </a:extLst>
          </p:cNvPr>
          <p:cNvSpPr/>
          <p:nvPr/>
        </p:nvSpPr>
        <p:spPr>
          <a:xfrm>
            <a:off x="11359649" y="6436984"/>
            <a:ext cx="380837" cy="380837"/>
          </a:xfrm>
          <a:prstGeom prst="actionButtonForwardNext">
            <a:avLst/>
          </a:prstGeom>
          <a:solidFill>
            <a:srgbClr val="00C0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7415753-F49B-1237-24A5-8F7294FAA108}"/>
              </a:ext>
            </a:extLst>
          </p:cNvPr>
          <p:cNvGrpSpPr/>
          <p:nvPr/>
        </p:nvGrpSpPr>
        <p:grpSpPr>
          <a:xfrm>
            <a:off x="6644568" y="2800451"/>
            <a:ext cx="2170931" cy="2170930"/>
            <a:chOff x="6579681" y="-1826699"/>
            <a:chExt cx="1557532" cy="155753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5E6A2A99-C2F0-E6B1-4AA1-65A4A275A3FD}"/>
                </a:ext>
              </a:extLst>
            </p:cNvPr>
            <p:cNvSpPr/>
            <p:nvPr/>
          </p:nvSpPr>
          <p:spPr>
            <a:xfrm>
              <a:off x="6579681" y="-1826699"/>
              <a:ext cx="1557532" cy="1557532"/>
            </a:xfrm>
            <a:prstGeom prst="ellipse">
              <a:avLst/>
            </a:prstGeom>
            <a:ln w="152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7CA379FA-2457-E131-25A6-511166F9BE2A}"/>
                </a:ext>
              </a:extLst>
            </p:cNvPr>
            <p:cNvSpPr/>
            <p:nvPr/>
          </p:nvSpPr>
          <p:spPr>
            <a:xfrm rot="5400000">
              <a:off x="7030807" y="-1497235"/>
              <a:ext cx="1042381" cy="8986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8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2D16609-43AB-C802-BA31-49585F44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 2/3: </a:t>
            </a:r>
            <a:br>
              <a:rPr lang="en-US" altLang="ja-JP" dirty="0"/>
            </a:br>
            <a:r>
              <a:rPr lang="en-US" altLang="ja-JP" dirty="0"/>
              <a:t>Item Registration and Show It on the List</a:t>
            </a:r>
            <a:endParaRPr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32D6252-87CD-769A-867B-6AAEAAF6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2" y="1491916"/>
            <a:ext cx="2791751" cy="4860757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Item Registration</a:t>
            </a:r>
          </a:p>
          <a:p>
            <a:pPr lvl="1"/>
            <a:r>
              <a:rPr lang="en-US" altLang="ja-JP" dirty="0"/>
              <a:t>with photo</a:t>
            </a:r>
          </a:p>
          <a:p>
            <a:r>
              <a:rPr lang="en-US" altLang="ja-JP" dirty="0"/>
              <a:t>List of items</a:t>
            </a:r>
          </a:p>
          <a:p>
            <a:pPr lvl="1"/>
            <a:r>
              <a:rPr lang="en-US" altLang="ja-JP" dirty="0"/>
              <a:t> for the user only who registered</a:t>
            </a:r>
          </a:p>
          <a:p>
            <a:r>
              <a:rPr lang="en-US" altLang="ja-JP" dirty="0"/>
              <a:t>Able to see</a:t>
            </a:r>
          </a:p>
          <a:p>
            <a:pPr lvl="1"/>
            <a:r>
              <a:rPr lang="en-US" altLang="ja-JP" dirty="0"/>
              <a:t>The Photo</a:t>
            </a:r>
          </a:p>
          <a:p>
            <a:pPr lvl="1"/>
            <a:r>
              <a:rPr lang="en-US" altLang="ja-JP" dirty="0"/>
              <a:t>The price is changing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F9C1-46E8-BFC6-F786-493294F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202307-08-0_2of4 lossless">
            <a:hlinkClick r:id="" action="ppaction://media"/>
            <a:extLst>
              <a:ext uri="{FF2B5EF4-FFF2-40B4-BE49-F238E27FC236}">
                <a16:creationId xmlns:a16="http://schemas.microsoft.com/office/drawing/2014/main" id="{A165C121-AF49-80D3-AFD8-A5B50C8500E7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6035" y="1491916"/>
            <a:ext cx="8965965" cy="47880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18AC79-7577-5D7D-F058-13BD3A50E24A}"/>
              </a:ext>
            </a:extLst>
          </p:cNvPr>
          <p:cNvSpPr txBox="1"/>
          <p:nvPr/>
        </p:nvSpPr>
        <p:spPr>
          <a:xfrm>
            <a:off x="6001926" y="6306106"/>
            <a:ext cx="37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29sec</a:t>
            </a:r>
            <a:endParaRPr kumimoji="1" lang="ja-JP" alt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動作設定ボタン: 進む/次へ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C6CDB7-2014-4C62-B794-5233B3E6C416}"/>
              </a:ext>
            </a:extLst>
          </p:cNvPr>
          <p:cNvSpPr/>
          <p:nvPr/>
        </p:nvSpPr>
        <p:spPr>
          <a:xfrm>
            <a:off x="11359649" y="6436984"/>
            <a:ext cx="380837" cy="380837"/>
          </a:xfrm>
          <a:prstGeom prst="actionButtonForwardNext">
            <a:avLst/>
          </a:prstGeom>
          <a:solidFill>
            <a:srgbClr val="00C0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D58408A-738F-0D36-DC19-FB31BA864DCC}"/>
              </a:ext>
            </a:extLst>
          </p:cNvPr>
          <p:cNvGrpSpPr/>
          <p:nvPr/>
        </p:nvGrpSpPr>
        <p:grpSpPr>
          <a:xfrm>
            <a:off x="6644568" y="2800451"/>
            <a:ext cx="2170931" cy="2170930"/>
            <a:chOff x="6579681" y="-1826699"/>
            <a:chExt cx="1557532" cy="155753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FCCC922-DF80-5872-60AA-E5E0D3F0719C}"/>
                </a:ext>
              </a:extLst>
            </p:cNvPr>
            <p:cNvSpPr/>
            <p:nvPr/>
          </p:nvSpPr>
          <p:spPr>
            <a:xfrm>
              <a:off x="6579681" y="-1826699"/>
              <a:ext cx="1557532" cy="1557532"/>
            </a:xfrm>
            <a:prstGeom prst="ellipse">
              <a:avLst/>
            </a:prstGeom>
            <a:ln w="152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3552AA8-3A10-9127-CA3A-1678F802EEEE}"/>
                </a:ext>
              </a:extLst>
            </p:cNvPr>
            <p:cNvSpPr/>
            <p:nvPr/>
          </p:nvSpPr>
          <p:spPr>
            <a:xfrm rot="5400000">
              <a:off x="7030807" y="-1497235"/>
              <a:ext cx="1042381" cy="8986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8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334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2D16609-43AB-C802-BA31-49585F44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 3/3: </a:t>
            </a:r>
            <a:br>
              <a:rPr lang="en-US" altLang="ja-JP" dirty="0"/>
            </a:br>
            <a:r>
              <a:rPr lang="en-US" altLang="ja-JP" dirty="0"/>
              <a:t>Bidder –Available List and Bid Action</a:t>
            </a:r>
            <a:endParaRPr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32D6252-87CD-769A-867B-6AAEAAF6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2" y="1491916"/>
            <a:ext cx="2791751" cy="486075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List of all items which able to bid</a:t>
            </a:r>
          </a:p>
          <a:p>
            <a:pPr lvl="1"/>
            <a:r>
              <a:rPr lang="en-US" altLang="ja-JP" dirty="0"/>
              <a:t>Regardless the user</a:t>
            </a:r>
          </a:p>
          <a:p>
            <a:r>
              <a:rPr lang="en-US" altLang="ja-JP" dirty="0"/>
              <a:t>Able to see</a:t>
            </a:r>
          </a:p>
          <a:p>
            <a:pPr lvl="1"/>
            <a:r>
              <a:rPr lang="en-US" altLang="ja-JP" dirty="0"/>
              <a:t>The price is changing</a:t>
            </a:r>
          </a:p>
          <a:p>
            <a:pPr lvl="1"/>
            <a:r>
              <a:rPr lang="en-US" altLang="ja-JP" dirty="0"/>
              <a:t>Detail view with photo</a:t>
            </a:r>
            <a:endParaRPr lang="ja-JP" altLang="en-US" dirty="0"/>
          </a:p>
        </p:txBody>
      </p:sp>
      <p:pic>
        <p:nvPicPr>
          <p:cNvPr id="2" name="202307-08-0_3of4 lossless">
            <a:hlinkClick r:id="" action="ppaction://media"/>
            <a:extLst>
              <a:ext uri="{FF2B5EF4-FFF2-40B4-BE49-F238E27FC236}">
                <a16:creationId xmlns:a16="http://schemas.microsoft.com/office/drawing/2014/main" id="{7F465EB8-74AB-8D98-4850-41CC18F5AA1E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6871" y="1491916"/>
            <a:ext cx="8965129" cy="4788000"/>
          </a:xfr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F9C1-46E8-BFC6-F786-493294F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142180-8C90-7091-BE36-695A0496BA72}"/>
              </a:ext>
            </a:extLst>
          </p:cNvPr>
          <p:cNvSpPr txBox="1"/>
          <p:nvPr/>
        </p:nvSpPr>
        <p:spPr>
          <a:xfrm>
            <a:off x="6001926" y="6306106"/>
            <a:ext cx="37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30sec</a:t>
            </a:r>
            <a:endParaRPr kumimoji="1" lang="ja-JP" alt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動作設定ボタン: 進む/次へ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0A98CC-67B7-7977-6EC8-DA9118A37F1A}"/>
              </a:ext>
            </a:extLst>
          </p:cNvPr>
          <p:cNvSpPr/>
          <p:nvPr/>
        </p:nvSpPr>
        <p:spPr>
          <a:xfrm>
            <a:off x="11359649" y="6436984"/>
            <a:ext cx="380837" cy="380837"/>
          </a:xfrm>
          <a:prstGeom prst="actionButtonForwardNext">
            <a:avLst/>
          </a:prstGeom>
          <a:solidFill>
            <a:srgbClr val="00C0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E0DE04F-B33A-13BB-2E4F-BDA54DA578B1}"/>
              </a:ext>
            </a:extLst>
          </p:cNvPr>
          <p:cNvGrpSpPr/>
          <p:nvPr/>
        </p:nvGrpSpPr>
        <p:grpSpPr>
          <a:xfrm>
            <a:off x="6644568" y="2800451"/>
            <a:ext cx="2170931" cy="2170930"/>
            <a:chOff x="6579681" y="-1826699"/>
            <a:chExt cx="1557532" cy="1557532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9F8DB75-8A56-4B8A-340C-5817192163D5}"/>
                </a:ext>
              </a:extLst>
            </p:cNvPr>
            <p:cNvSpPr/>
            <p:nvPr/>
          </p:nvSpPr>
          <p:spPr>
            <a:xfrm>
              <a:off x="6579681" y="-1826699"/>
              <a:ext cx="1557532" cy="1557532"/>
            </a:xfrm>
            <a:prstGeom prst="ellipse">
              <a:avLst/>
            </a:prstGeom>
            <a:ln w="152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DBB7D821-247F-9608-F8F2-3B44965525A6}"/>
                </a:ext>
              </a:extLst>
            </p:cNvPr>
            <p:cNvSpPr/>
            <p:nvPr/>
          </p:nvSpPr>
          <p:spPr>
            <a:xfrm rot="5400000">
              <a:off x="7030807" y="-1497235"/>
              <a:ext cx="1042381" cy="8986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0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749C172-3AEF-CB8F-D29E-AC4BB6D5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Closing Remarks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E0B81E0A-AA38-10AD-0376-F7BB176B8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F9C1-46E8-BFC6-F786-493294F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69770-1C8A-630D-71D3-CEE0455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Challenge and the Devised Points</a:t>
            </a:r>
            <a:endParaRPr kumimoji="1" lang="ja-JP" altLang="en-US" dirty="0"/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D1F4C53F-27EE-9C5C-8C7D-7F3D234C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Challenge</a:t>
            </a:r>
          </a:p>
          <a:p>
            <a:pPr lvl="1"/>
            <a:r>
              <a:rPr lang="en-US" altLang="ja-JP" dirty="0"/>
              <a:t>Insert Photo image data into database, not as a file</a:t>
            </a:r>
          </a:p>
          <a:p>
            <a:pPr marL="273050" marR="0" lvl="0" indent="-2730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6BB"/>
              </a:buClr>
              <a:buSzTx/>
              <a:buFont typeface="Wingdings" panose="05000000000000000000" pitchFamily="2" charset="2"/>
              <a:buChar char="n"/>
              <a:tabLst>
                <a:tab pos="1698625" algn="l"/>
              </a:tabLst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Devised Points</a:t>
            </a:r>
          </a:p>
          <a:p>
            <a:pPr lvl="1"/>
            <a:r>
              <a:rPr lang="en-US" altLang="ja-JP" dirty="0"/>
              <a:t>Show the photo image not from a file, but </a:t>
            </a:r>
            <a:r>
              <a:rPr lang="en-US" altLang="ja-JP" dirty="0" err="1"/>
              <a:t>php</a:t>
            </a:r>
            <a:r>
              <a:rPr lang="en-US" altLang="ja-JP" dirty="0"/>
              <a:t> file with parameter</a:t>
            </a:r>
          </a:p>
          <a:p>
            <a:pPr marL="352425" lvl="2" indent="0">
              <a:buNone/>
            </a:pPr>
            <a:r>
              <a:rPr lang="en-US" altLang="ja-JP" dirty="0"/>
              <a:t>"echo &lt;</a:t>
            </a:r>
            <a:r>
              <a:rPr lang="en-US" altLang="ja-JP" dirty="0" err="1"/>
              <a:t>img</a:t>
            </a:r>
            <a:r>
              <a:rPr lang="en-US" altLang="ja-JP" dirty="0"/>
              <a:t> </a:t>
            </a:r>
            <a:r>
              <a:rPr lang="en-US" altLang="ja-JP" dirty="0" err="1"/>
              <a:t>src</a:t>
            </a:r>
            <a:r>
              <a:rPr lang="en-US" altLang="ja-JP" dirty="0"/>
              <a:t>='</a:t>
            </a:r>
            <a:r>
              <a:rPr lang="en-US" altLang="ja-JP" u="sng" dirty="0" err="1"/>
              <a:t>photoimage.php</a:t>
            </a:r>
            <a:r>
              <a:rPr lang="en-US" altLang="ja-JP" dirty="0" err="1"/>
              <a:t>?id</a:t>
            </a:r>
            <a:r>
              <a:rPr lang="en-US" altLang="ja-JP" dirty="0"/>
              <a:t>=".$row['id']."' &gt;";</a:t>
            </a:r>
          </a:p>
          <a:p>
            <a:pPr lvl="1">
              <a:defRPr/>
            </a:pPr>
            <a:r>
              <a:rPr lang="en-US" altLang="ja-JP" dirty="0"/>
              <a:t>To avoid complexity, time interval </a:t>
            </a:r>
            <a:r>
              <a:rPr lang="en-US" altLang="ja-JP" u="sng" dirty="0"/>
              <a:t>trigger is not used</a:t>
            </a:r>
            <a:r>
              <a:rPr lang="en-US" altLang="ja-JP" dirty="0"/>
              <a:t> in database</a:t>
            </a:r>
          </a:p>
          <a:p>
            <a:pPr lvl="2">
              <a:defRPr/>
            </a:pPr>
            <a:r>
              <a:rPr lang="en-US" altLang="ja-JP" dirty="0"/>
              <a:t>Able to calculate every dynamic price with each different starting price and its interval time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5E4B4B-4A80-E2C4-51C6-25A599A8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5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2EDD926-34EE-2E52-90AB-2C0468D03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Thanks for your attention</a:t>
            </a:r>
            <a:endParaRPr lang="ja-JP" altLang="en-US" dirty="0"/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F09B0319-C59A-9611-0A80-BA475C04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End of Document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B9AD6-4122-D058-583F-B98996B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D5E95-D575-4125-AB5D-C13BD192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lang="ja-JP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07809-DF30-433E-9FF1-C43E2368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altLang="ja-JP" sz="3200" dirty="0"/>
              <a:t>This is just a short program for Dutch Auction Web Page</a:t>
            </a:r>
          </a:p>
          <a:p>
            <a:pPr lvl="1"/>
            <a:r>
              <a:rPr lang="en-US" altLang="ja-JP" sz="3200" dirty="0"/>
              <a:t>Created for an exam one day program</a:t>
            </a:r>
          </a:p>
          <a:p>
            <a:pPr lvl="1"/>
            <a:r>
              <a:rPr lang="en-US" altLang="ja-JP" sz="3200" dirty="0"/>
              <a:t>Therefore, there are many limitations</a:t>
            </a:r>
          </a:p>
          <a:p>
            <a:r>
              <a:rPr lang="en-US" altLang="ja-JP" sz="3200" dirty="0"/>
              <a:t>Limitations</a:t>
            </a:r>
          </a:p>
          <a:p>
            <a:pPr lvl="1"/>
            <a:r>
              <a:rPr lang="en-US" altLang="ja-JP" sz="3200" dirty="0"/>
              <a:t>Business Logic is the main focus point</a:t>
            </a:r>
          </a:p>
          <a:p>
            <a:pPr lvl="1"/>
            <a:r>
              <a:rPr lang="en-US" altLang="ja-JP" sz="3200" dirty="0"/>
              <a:t>Designs are the minimum</a:t>
            </a:r>
          </a:p>
          <a:p>
            <a:r>
              <a:rPr lang="en-US" altLang="ja-JP" sz="3200" dirty="0"/>
              <a:t>Extra</a:t>
            </a:r>
          </a:p>
          <a:p>
            <a:pPr lvl="1"/>
            <a:r>
              <a:rPr lang="en-US" altLang="ja-JP" sz="3200" dirty="0"/>
              <a:t>Photo handling is added later, +one day programing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5CEA7-7F98-40CF-BA1A-6FE52BEE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1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98E1C-7056-02F5-127A-DD4FB6FE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Dutch Auction?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7F257-0B39-4EF4-87D5-8A891624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 of auctions for buying or selling goods</a:t>
            </a:r>
          </a:p>
          <a:p>
            <a:pPr lvl="1"/>
            <a:r>
              <a:rPr lang="en-US" altLang="ja-JP" dirty="0"/>
              <a:t>Most commonly used for goods that are required to be sold quickly such as flowers, fresh produce, or tobacco</a:t>
            </a:r>
          </a:p>
          <a:p>
            <a:pPr lvl="1"/>
            <a:r>
              <a:rPr lang="en-US" altLang="ja-JP" dirty="0"/>
              <a:t>A sale never requires more than one bid – quick sale</a:t>
            </a:r>
            <a:endParaRPr kumimoji="1" lang="en-US" altLang="ja-JP" dirty="0"/>
          </a:p>
          <a:p>
            <a:r>
              <a:rPr kumimoji="1" lang="en-US" altLang="ja-JP" dirty="0"/>
              <a:t>The auctioneer begins with –</a:t>
            </a:r>
          </a:p>
          <a:p>
            <a:pPr lvl="1"/>
            <a:r>
              <a:rPr kumimoji="1" lang="en-US" altLang="ja-JP" dirty="0"/>
              <a:t>a high asking price for start selling</a:t>
            </a:r>
          </a:p>
          <a:p>
            <a:r>
              <a:rPr lang="en-US" altLang="ja-JP" dirty="0"/>
              <a:t>M</a:t>
            </a:r>
            <a:r>
              <a:rPr kumimoji="1" lang="en-US" altLang="ja-JP" dirty="0"/>
              <a:t>ake the price lower until – </a:t>
            </a:r>
          </a:p>
          <a:p>
            <a:pPr lvl="1"/>
            <a:r>
              <a:rPr kumimoji="1" lang="en-US" altLang="ja-JP" dirty="0"/>
              <a:t>some participant accepts the price</a:t>
            </a:r>
          </a:p>
          <a:p>
            <a:pPr lvl="1"/>
            <a:r>
              <a:rPr kumimoji="1" lang="en-US" altLang="ja-JP" dirty="0"/>
              <a:t>or it reaches a predetermined reserve price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C0FC9-45B2-C0BB-6AF1-76F7839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10534-384F-B2C1-BEC3-6F07A729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31" y="3422596"/>
            <a:ext cx="3814168" cy="26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1F2ADD-71B9-13B9-8913-BB1D189DA553}"/>
              </a:ext>
            </a:extLst>
          </p:cNvPr>
          <p:cNvSpPr txBox="1"/>
          <p:nvPr/>
        </p:nvSpPr>
        <p:spPr>
          <a:xfrm>
            <a:off x="8377830" y="6093712"/>
            <a:ext cx="3814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1957 Dutch auction in Germany to sell fruit</a:t>
            </a:r>
            <a:r>
              <a:rPr lang="en-US" altLang="ja-JP" sz="1400" dirty="0">
                <a:solidFill>
                  <a:srgbClr val="2021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– Wikipedia, Dutch auction 2023.06.28.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1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8D7EB-B82C-9741-75B0-3C7D726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Task – One Day Program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2F4272-9DF5-3353-C6F1-42F5671E5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sz="2400" dirty="0"/>
              <a:t>Login – with login action</a:t>
            </a:r>
          </a:p>
          <a:p>
            <a:pPr lvl="1"/>
            <a:r>
              <a:rPr lang="en-US" altLang="ja-JP" sz="2400" dirty="0"/>
              <a:t>Seller – Register item</a:t>
            </a:r>
          </a:p>
          <a:p>
            <a:pPr lvl="1"/>
            <a:r>
              <a:rPr kumimoji="1" lang="en-US" altLang="ja-JP" sz="2400" dirty="0"/>
              <a:t>Seller – See registered items</a:t>
            </a:r>
          </a:p>
          <a:p>
            <a:pPr lvl="1"/>
            <a:r>
              <a:rPr lang="en-US" altLang="ja-JP" sz="2400" dirty="0"/>
              <a:t>Bidder – See all biddable items</a:t>
            </a:r>
          </a:p>
          <a:p>
            <a:pPr lvl="1"/>
            <a:r>
              <a:rPr kumimoji="1" lang="en-US" altLang="ja-JP" sz="2400" dirty="0"/>
              <a:t>Bidder – See my bided items</a:t>
            </a:r>
          </a:p>
          <a:p>
            <a:r>
              <a:rPr lang="en-US" altLang="ja-JP" sz="2400" dirty="0"/>
              <a:t>Seller – Register Item</a:t>
            </a:r>
          </a:p>
          <a:p>
            <a:pPr lvl="1"/>
            <a:r>
              <a:rPr lang="en-US" altLang="ja-JP" sz="2400" dirty="0"/>
              <a:t>Register Item name, photo,</a:t>
            </a:r>
          </a:p>
          <a:p>
            <a:pPr lvl="1"/>
            <a:r>
              <a:rPr lang="en-US" altLang="ja-JP" sz="2400" dirty="0"/>
              <a:t>Price (highest=start, lowest=end), </a:t>
            </a:r>
          </a:p>
          <a:p>
            <a:pPr lvl="1"/>
            <a:r>
              <a:rPr lang="en-US" altLang="ja-JP" sz="2400" dirty="0"/>
              <a:t>Time interval of change price,</a:t>
            </a:r>
          </a:p>
          <a:p>
            <a:pPr lvl="1"/>
            <a:r>
              <a:rPr lang="en-US" altLang="ja-JP" sz="2400" dirty="0"/>
              <a:t>Decreasing price for each time interval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241F87C-FB21-9C15-4F91-4C41B560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91916"/>
            <a:ext cx="6004585" cy="4860758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Seller – See registered items</a:t>
            </a:r>
          </a:p>
          <a:p>
            <a:pPr lvl="1"/>
            <a:r>
              <a:rPr lang="en-US" altLang="ja-JP" sz="2400" dirty="0"/>
              <a:t>List of all items only registered by the user</a:t>
            </a:r>
          </a:p>
          <a:p>
            <a:pPr lvl="1"/>
            <a:r>
              <a:rPr lang="en-US" altLang="ja-JP" sz="2400" dirty="0"/>
              <a:t>See the item current price, bid status (not yet, bid done, who bided), photo</a:t>
            </a:r>
          </a:p>
          <a:p>
            <a:r>
              <a:rPr lang="en-US" altLang="ja-JP" sz="2400" dirty="0"/>
              <a:t>Bidder – See all biddable items</a:t>
            </a:r>
          </a:p>
          <a:p>
            <a:pPr lvl="1"/>
            <a:r>
              <a:rPr lang="en-US" altLang="ja-JP" sz="2400" dirty="0"/>
              <a:t>List all biddable items from any user</a:t>
            </a:r>
          </a:p>
          <a:p>
            <a:pPr lvl="1"/>
            <a:r>
              <a:rPr lang="en-US" altLang="ja-JP" sz="2400" dirty="0"/>
              <a:t>Bid button for each item, see item photo</a:t>
            </a:r>
          </a:p>
          <a:p>
            <a:r>
              <a:rPr lang="en-US" altLang="ja-JP" sz="2400" dirty="0"/>
              <a:t>Bidder – See my bided items</a:t>
            </a:r>
          </a:p>
          <a:p>
            <a:pPr lvl="1"/>
            <a:r>
              <a:rPr lang="en-US" altLang="ja-JP" sz="2400" dirty="0"/>
              <a:t>List of all items only bided by the user</a:t>
            </a:r>
          </a:p>
          <a:p>
            <a:pPr lvl="1"/>
            <a:r>
              <a:rPr lang="en-US" altLang="ja-JP" sz="2400" dirty="0"/>
              <a:t>See item photo</a:t>
            </a:r>
          </a:p>
          <a:p>
            <a:pPr lvl="1"/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6E636-8BCA-AD04-C122-4A2CFF0F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6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ローチャート: 処理 106">
            <a:extLst>
              <a:ext uri="{FF2B5EF4-FFF2-40B4-BE49-F238E27FC236}">
                <a16:creationId xmlns:a16="http://schemas.microsoft.com/office/drawing/2014/main" id="{3EE6318A-62FB-94FA-FCC7-2579D8A2783F}"/>
              </a:ext>
            </a:extLst>
          </p:cNvPr>
          <p:cNvSpPr/>
          <p:nvPr/>
        </p:nvSpPr>
        <p:spPr>
          <a:xfrm>
            <a:off x="9782241" y="3352625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Photo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フローチャート: 処理 105">
            <a:extLst>
              <a:ext uri="{FF2B5EF4-FFF2-40B4-BE49-F238E27FC236}">
                <a16:creationId xmlns:a16="http://schemas.microsoft.com/office/drawing/2014/main" id="{60873212-5CDE-0F0A-F8C5-39D08C1C70AC}"/>
              </a:ext>
            </a:extLst>
          </p:cNvPr>
          <p:cNvSpPr/>
          <p:nvPr/>
        </p:nvSpPr>
        <p:spPr>
          <a:xfrm>
            <a:off x="9782241" y="5235230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Photo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フローチャート: 処理 104">
            <a:extLst>
              <a:ext uri="{FF2B5EF4-FFF2-40B4-BE49-F238E27FC236}">
                <a16:creationId xmlns:a16="http://schemas.microsoft.com/office/drawing/2014/main" id="{95CB1FFF-35E4-CB9E-8EE4-C1A23408B096}"/>
              </a:ext>
            </a:extLst>
          </p:cNvPr>
          <p:cNvSpPr/>
          <p:nvPr/>
        </p:nvSpPr>
        <p:spPr>
          <a:xfrm>
            <a:off x="3663067" y="5235230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Photo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0D78E9-6EA7-7858-FF83-912CC7F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Work – </a:t>
            </a:r>
            <a:br>
              <a:rPr lang="en-US" altLang="ja-JP" dirty="0"/>
            </a:br>
            <a:r>
              <a:rPr lang="en-US" altLang="ja-JP" dirty="0"/>
              <a:t>1. Define The Business Logic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F61DD2-C4B5-F950-D063-60CF87A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6" name="フローチャート: 処理 65">
            <a:extLst>
              <a:ext uri="{FF2B5EF4-FFF2-40B4-BE49-F238E27FC236}">
                <a16:creationId xmlns:a16="http://schemas.microsoft.com/office/drawing/2014/main" id="{A65C6EFA-88E2-B106-65F1-9EF878A265AC}"/>
              </a:ext>
            </a:extLst>
          </p:cNvPr>
          <p:cNvSpPr/>
          <p:nvPr/>
        </p:nvSpPr>
        <p:spPr>
          <a:xfrm>
            <a:off x="451512" y="1759075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フローチャート: 処理 66">
            <a:extLst>
              <a:ext uri="{FF2B5EF4-FFF2-40B4-BE49-F238E27FC236}">
                <a16:creationId xmlns:a16="http://schemas.microsoft.com/office/drawing/2014/main" id="{3DBEB503-F56D-FC7A-F023-21F414A91C2F}"/>
              </a:ext>
            </a:extLst>
          </p:cNvPr>
          <p:cNvSpPr/>
          <p:nvPr/>
        </p:nvSpPr>
        <p:spPr>
          <a:xfrm>
            <a:off x="3289631" y="2993144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Seller – Register Item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フローチャート: 処理 67">
            <a:extLst>
              <a:ext uri="{FF2B5EF4-FFF2-40B4-BE49-F238E27FC236}">
                <a16:creationId xmlns:a16="http://schemas.microsoft.com/office/drawing/2014/main" id="{BC3F0ACE-A479-B0D9-07C6-B4C280D41B3D}"/>
              </a:ext>
            </a:extLst>
          </p:cNvPr>
          <p:cNvSpPr/>
          <p:nvPr/>
        </p:nvSpPr>
        <p:spPr>
          <a:xfrm>
            <a:off x="3289631" y="4875749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Seller –</a:t>
            </a:r>
            <a:r>
              <a:rPr kumimoji="1" lang="ja-JP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b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  <a:b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フローチャート: 処理 68">
            <a:extLst>
              <a:ext uri="{FF2B5EF4-FFF2-40B4-BE49-F238E27FC236}">
                <a16:creationId xmlns:a16="http://schemas.microsoft.com/office/drawing/2014/main" id="{533CA6B1-466C-D5F6-3B0A-1F214461EBBC}"/>
              </a:ext>
            </a:extLst>
          </p:cNvPr>
          <p:cNvSpPr/>
          <p:nvPr/>
        </p:nvSpPr>
        <p:spPr>
          <a:xfrm>
            <a:off x="9443295" y="2993144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Bidder – Biddable Item</a:t>
            </a:r>
            <a:b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フローチャート: 処理 69">
            <a:extLst>
              <a:ext uri="{FF2B5EF4-FFF2-40B4-BE49-F238E27FC236}">
                <a16:creationId xmlns:a16="http://schemas.microsoft.com/office/drawing/2014/main" id="{666E7C7E-7551-3583-EA55-E50D18FA1A5D}"/>
              </a:ext>
            </a:extLst>
          </p:cNvPr>
          <p:cNvSpPr/>
          <p:nvPr/>
        </p:nvSpPr>
        <p:spPr>
          <a:xfrm>
            <a:off x="9443295" y="4875749"/>
            <a:ext cx="2056909" cy="1098619"/>
          </a:xfrm>
          <a:prstGeom prst="flowChartProcess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Bidder – </a:t>
            </a:r>
            <a:b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Bided  Item</a:t>
            </a:r>
            <a:b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kumimoji="1" lang="ja-JP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17B68-F43B-69DF-E22B-C6320B13493A}"/>
              </a:ext>
            </a:extLst>
          </p:cNvPr>
          <p:cNvGrpSpPr/>
          <p:nvPr/>
        </p:nvGrpSpPr>
        <p:grpSpPr>
          <a:xfrm>
            <a:off x="1150136" y="2308385"/>
            <a:ext cx="2139495" cy="1505905"/>
            <a:chOff x="1150136" y="2308385"/>
            <a:chExt cx="2139495" cy="1505905"/>
          </a:xfrm>
        </p:grpSpPr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49232956-932A-CD5F-8722-735C5B2052D6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2508421" y="2308385"/>
              <a:ext cx="781210" cy="12340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636A545-AE16-CFF9-4385-ED2BC0049390}"/>
                </a:ext>
              </a:extLst>
            </p:cNvPr>
            <p:cNvSpPr txBox="1"/>
            <p:nvPr/>
          </p:nvSpPr>
          <p:spPr>
            <a:xfrm>
              <a:off x="1150136" y="2890960"/>
              <a:ext cx="1797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Button:</a:t>
              </a:r>
            </a:p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– See Registered Item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D438C75-274A-8EB8-40CE-872ACFACA380}"/>
              </a:ext>
            </a:extLst>
          </p:cNvPr>
          <p:cNvGrpSpPr/>
          <p:nvPr/>
        </p:nvGrpSpPr>
        <p:grpSpPr>
          <a:xfrm>
            <a:off x="1170512" y="2308385"/>
            <a:ext cx="2119119" cy="3233944"/>
            <a:chOff x="1170512" y="2308385"/>
            <a:chExt cx="2119119" cy="3233944"/>
          </a:xfrm>
        </p:grpSpPr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9BEFD036-C5B5-F067-77D5-78A3B890E762}"/>
                </a:ext>
              </a:extLst>
            </p:cNvPr>
            <p:cNvCxnSpPr>
              <a:cxnSpLocks/>
              <a:stCxn id="66" idx="3"/>
              <a:endCxn id="68" idx="1"/>
            </p:cNvCxnSpPr>
            <p:nvPr/>
          </p:nvCxnSpPr>
          <p:spPr>
            <a:xfrm>
              <a:off x="2508421" y="2308385"/>
              <a:ext cx="781210" cy="31166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D4BCF47A-480A-8D0C-75DD-89862386B0AD}"/>
                </a:ext>
              </a:extLst>
            </p:cNvPr>
            <p:cNvSpPr txBox="1"/>
            <p:nvPr/>
          </p:nvSpPr>
          <p:spPr>
            <a:xfrm>
              <a:off x="1170512" y="4618999"/>
              <a:ext cx="1800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Button:</a:t>
              </a:r>
            </a:p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– Register item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513C29A-BD91-1939-B210-38C6D141EE14}"/>
              </a:ext>
            </a:extLst>
          </p:cNvPr>
          <p:cNvGrpSpPr/>
          <p:nvPr/>
        </p:nvGrpSpPr>
        <p:grpSpPr>
          <a:xfrm>
            <a:off x="2508421" y="2308385"/>
            <a:ext cx="6934874" cy="1234069"/>
            <a:chOff x="2508421" y="2308385"/>
            <a:chExt cx="6934874" cy="1234069"/>
          </a:xfrm>
        </p:grpSpPr>
        <p:cxnSp>
          <p:nvCxnSpPr>
            <p:cNvPr id="76" name="コネクタ: カギ線 75">
              <a:extLst>
                <a:ext uri="{FF2B5EF4-FFF2-40B4-BE49-F238E27FC236}">
                  <a16:creationId xmlns:a16="http://schemas.microsoft.com/office/drawing/2014/main" id="{2A941AD2-8384-F9D0-9654-B4FBAD295176}"/>
                </a:ext>
              </a:extLst>
            </p:cNvPr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2508421" y="2308385"/>
              <a:ext cx="6934874" cy="12340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97B98468-212C-97D7-6912-2EB3DC8CBDAD}"/>
                </a:ext>
              </a:extLst>
            </p:cNvPr>
            <p:cNvSpPr txBox="1"/>
            <p:nvPr/>
          </p:nvSpPr>
          <p:spPr>
            <a:xfrm>
              <a:off x="6003313" y="2619123"/>
              <a:ext cx="1797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Button:</a:t>
              </a:r>
            </a:p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Bidder – See all biddable Items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C243AB0-BE42-66D4-6154-C8684EFC9BDA}"/>
              </a:ext>
            </a:extLst>
          </p:cNvPr>
          <p:cNvGrpSpPr/>
          <p:nvPr/>
        </p:nvGrpSpPr>
        <p:grpSpPr>
          <a:xfrm>
            <a:off x="2508421" y="2308385"/>
            <a:ext cx="6934874" cy="3140876"/>
            <a:chOff x="2508421" y="2308385"/>
            <a:chExt cx="6934874" cy="3140876"/>
          </a:xfrm>
        </p:grpSpPr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4A186E41-C739-1C20-3CC7-44321FBCC425}"/>
                </a:ext>
              </a:extLst>
            </p:cNvPr>
            <p:cNvCxnSpPr>
              <a:cxnSpLocks/>
              <a:stCxn id="66" idx="3"/>
              <a:endCxn id="70" idx="1"/>
            </p:cNvCxnSpPr>
            <p:nvPr/>
          </p:nvCxnSpPr>
          <p:spPr>
            <a:xfrm>
              <a:off x="2508421" y="2308385"/>
              <a:ext cx="6934874" cy="31166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78E776C0-4FCE-0B6F-BA19-4411B5AA4DCF}"/>
                </a:ext>
              </a:extLst>
            </p:cNvPr>
            <p:cNvSpPr txBox="1"/>
            <p:nvPr/>
          </p:nvSpPr>
          <p:spPr>
            <a:xfrm>
              <a:off x="6003313" y="4525931"/>
              <a:ext cx="1797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Button:</a:t>
              </a:r>
            </a:p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Bidder – See my bided Items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9DEEC20-2069-6402-266E-FB23B56B50B7}"/>
              </a:ext>
            </a:extLst>
          </p:cNvPr>
          <p:cNvGrpSpPr/>
          <p:nvPr/>
        </p:nvGrpSpPr>
        <p:grpSpPr>
          <a:xfrm>
            <a:off x="7267873" y="1343205"/>
            <a:ext cx="1386601" cy="1133142"/>
            <a:chOff x="7267873" y="1343205"/>
            <a:chExt cx="1386601" cy="1133142"/>
          </a:xfrm>
        </p:grpSpPr>
        <p:sp>
          <p:nvSpPr>
            <p:cNvPr id="133" name="フローチャート: 磁気ディスク 132">
              <a:extLst>
                <a:ext uri="{FF2B5EF4-FFF2-40B4-BE49-F238E27FC236}">
                  <a16:creationId xmlns:a16="http://schemas.microsoft.com/office/drawing/2014/main" id="{1AAEE80A-B78C-25A7-E92B-DB0509851735}"/>
                </a:ext>
              </a:extLst>
            </p:cNvPr>
            <p:cNvSpPr/>
            <p:nvPr/>
          </p:nvSpPr>
          <p:spPr>
            <a:xfrm>
              <a:off x="7267873" y="1692361"/>
              <a:ext cx="1386601" cy="783986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dk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User DB</a:t>
              </a:r>
              <a:endParaRPr kumimoji="1" lang="ja-JP" altLang="en-US" b="1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426ACB25-7D68-D238-DDD0-FD6A75B53006}"/>
                </a:ext>
              </a:extLst>
            </p:cNvPr>
            <p:cNvSpPr txBox="1"/>
            <p:nvPr/>
          </p:nvSpPr>
          <p:spPr>
            <a:xfrm>
              <a:off x="7342489" y="1343205"/>
              <a:ext cx="1229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MySQL</a:t>
              </a:r>
              <a:endParaRPr kumimoji="1" lang="ja-JP" alt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CA589AD-3FAE-1970-CFE6-0CE9A9ABCC1A}"/>
              </a:ext>
            </a:extLst>
          </p:cNvPr>
          <p:cNvGrpSpPr/>
          <p:nvPr/>
        </p:nvGrpSpPr>
        <p:grpSpPr>
          <a:xfrm>
            <a:off x="8811100" y="1343205"/>
            <a:ext cx="1386601" cy="1133142"/>
            <a:chOff x="8811100" y="1343205"/>
            <a:chExt cx="1386601" cy="1133142"/>
          </a:xfrm>
        </p:grpSpPr>
        <p:sp>
          <p:nvSpPr>
            <p:cNvPr id="132" name="フローチャート: 磁気ディスク 131">
              <a:extLst>
                <a:ext uri="{FF2B5EF4-FFF2-40B4-BE49-F238E27FC236}">
                  <a16:creationId xmlns:a16="http://schemas.microsoft.com/office/drawing/2014/main" id="{992A606B-5448-A0E9-9F98-AB47256195B0}"/>
                </a:ext>
              </a:extLst>
            </p:cNvPr>
            <p:cNvSpPr/>
            <p:nvPr/>
          </p:nvSpPr>
          <p:spPr>
            <a:xfrm>
              <a:off x="8811100" y="1692361"/>
              <a:ext cx="1386601" cy="783986"/>
            </a:xfrm>
            <a:prstGeom prst="flowChartMagneticDisk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dk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Item DB</a:t>
              </a:r>
              <a:endParaRPr kumimoji="1" lang="ja-JP" altLang="en-US" b="1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E91930-6663-70B6-670C-C6592160DA38}"/>
                </a:ext>
              </a:extLst>
            </p:cNvPr>
            <p:cNvSpPr txBox="1"/>
            <p:nvPr/>
          </p:nvSpPr>
          <p:spPr>
            <a:xfrm>
              <a:off x="8889451" y="1343205"/>
              <a:ext cx="1229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MySQL</a:t>
              </a:r>
              <a:endParaRPr kumimoji="1" lang="ja-JP" alt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0189C11-AFE4-2947-0F95-1748E322A780}"/>
              </a:ext>
            </a:extLst>
          </p:cNvPr>
          <p:cNvGrpSpPr/>
          <p:nvPr/>
        </p:nvGrpSpPr>
        <p:grpSpPr>
          <a:xfrm>
            <a:off x="10197701" y="1762240"/>
            <a:ext cx="1959277" cy="943838"/>
            <a:chOff x="10197701" y="1762240"/>
            <a:chExt cx="1959277" cy="943838"/>
          </a:xfrm>
        </p:grpSpPr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CC81C1ED-98CF-D63E-6001-43906ED7DB52}"/>
                </a:ext>
              </a:extLst>
            </p:cNvPr>
            <p:cNvCxnSpPr>
              <a:stCxn id="136" idx="1"/>
              <a:endCxn id="132" idx="4"/>
            </p:cNvCxnSpPr>
            <p:nvPr/>
          </p:nvCxnSpPr>
          <p:spPr>
            <a:xfrm flipH="1" flipV="1">
              <a:off x="10197701" y="2084354"/>
              <a:ext cx="951667" cy="573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D71A721-28AE-6D96-0387-5FE93DA543C9}"/>
                </a:ext>
              </a:extLst>
            </p:cNvPr>
            <p:cNvSpPr txBox="1"/>
            <p:nvPr/>
          </p:nvSpPr>
          <p:spPr>
            <a:xfrm>
              <a:off x="10290072" y="1762240"/>
              <a:ext cx="766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</a:t>
              </a:r>
              <a:b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BLOB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9F122436-9311-BE5D-F108-0C341AF5F3D4}"/>
                </a:ext>
              </a:extLst>
            </p:cNvPr>
            <p:cNvSpPr txBox="1"/>
            <p:nvPr/>
          </p:nvSpPr>
          <p:spPr>
            <a:xfrm>
              <a:off x="10735872" y="2429079"/>
              <a:ext cx="142110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Item Photo</a:t>
              </a:r>
              <a:endParaRPr kumimoji="1" lang="ja-JP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A0C2C7B-2627-E185-8623-9666CA71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9368" y="1793026"/>
              <a:ext cx="594115" cy="5941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C949CD-7BED-E2E1-A3CD-BFDEBD727865}"/>
              </a:ext>
            </a:extLst>
          </p:cNvPr>
          <p:cNvGrpSpPr/>
          <p:nvPr/>
        </p:nvGrpSpPr>
        <p:grpSpPr>
          <a:xfrm>
            <a:off x="5346540" y="3542454"/>
            <a:ext cx="588672" cy="1882605"/>
            <a:chOff x="5346540" y="3542454"/>
            <a:chExt cx="588672" cy="1882605"/>
          </a:xfrm>
        </p:grpSpPr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3BFE9AFF-B267-7002-4306-7BB98BB4685D}"/>
                </a:ext>
              </a:extLst>
            </p:cNvPr>
            <p:cNvCxnSpPr>
              <a:cxnSpLocks/>
              <a:stCxn id="67" idx="3"/>
              <a:endCxn id="68" idx="3"/>
            </p:cNvCxnSpPr>
            <p:nvPr/>
          </p:nvCxnSpPr>
          <p:spPr>
            <a:xfrm>
              <a:off x="5346540" y="3542454"/>
              <a:ext cx="12700" cy="188260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AF55526-D791-E9E8-20C4-DD18D1B06D8D}"/>
                </a:ext>
              </a:extLst>
            </p:cNvPr>
            <p:cNvSpPr txBox="1"/>
            <p:nvPr/>
          </p:nvSpPr>
          <p:spPr>
            <a:xfrm rot="5400000">
              <a:off x="5095735" y="4216013"/>
              <a:ext cx="130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Register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0BB03D9-EF73-E9A6-88B0-94A880D065BA}"/>
              </a:ext>
            </a:extLst>
          </p:cNvPr>
          <p:cNvGrpSpPr/>
          <p:nvPr/>
        </p:nvGrpSpPr>
        <p:grpSpPr>
          <a:xfrm>
            <a:off x="11500204" y="3542454"/>
            <a:ext cx="561887" cy="1882605"/>
            <a:chOff x="11500204" y="3542454"/>
            <a:chExt cx="561887" cy="1882605"/>
          </a:xfrm>
        </p:grpSpPr>
        <p:cxnSp>
          <p:nvCxnSpPr>
            <p:cNvPr id="93" name="コネクタ: カギ線 92">
              <a:extLst>
                <a:ext uri="{FF2B5EF4-FFF2-40B4-BE49-F238E27FC236}">
                  <a16:creationId xmlns:a16="http://schemas.microsoft.com/office/drawing/2014/main" id="{80773804-A6CA-CA80-B8E6-51FFBB489EBB}"/>
                </a:ext>
              </a:extLst>
            </p:cNvPr>
            <p:cNvCxnSpPr>
              <a:cxnSpLocks/>
              <a:stCxn id="69" idx="3"/>
              <a:endCxn id="70" idx="3"/>
            </p:cNvCxnSpPr>
            <p:nvPr/>
          </p:nvCxnSpPr>
          <p:spPr>
            <a:xfrm>
              <a:off x="11500204" y="3542454"/>
              <a:ext cx="12700" cy="188260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EFC0CAC-C2E3-D773-B809-AA36A17BE2E0}"/>
                </a:ext>
              </a:extLst>
            </p:cNvPr>
            <p:cNvSpPr txBox="1"/>
            <p:nvPr/>
          </p:nvSpPr>
          <p:spPr>
            <a:xfrm rot="5400000">
              <a:off x="11575302" y="4568701"/>
              <a:ext cx="604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</a:t>
              </a:r>
              <a:endParaRPr kumimoji="1" lang="ja-JP" altLang="en-US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5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6" grpId="0" animBg="1"/>
      <p:bldP spid="10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D119D1A-461B-03B3-5D0F-F05A2A25EAD8}"/>
              </a:ext>
            </a:extLst>
          </p:cNvPr>
          <p:cNvGrpSpPr/>
          <p:nvPr/>
        </p:nvGrpSpPr>
        <p:grpSpPr>
          <a:xfrm>
            <a:off x="321179" y="1520999"/>
            <a:ext cx="2910089" cy="1429652"/>
            <a:chOff x="321179" y="1520999"/>
            <a:chExt cx="2910089" cy="1429652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ADAF6B9-467D-A5B6-0B5C-162A3DB6669F}"/>
                </a:ext>
              </a:extLst>
            </p:cNvPr>
            <p:cNvGrpSpPr/>
            <p:nvPr/>
          </p:nvGrpSpPr>
          <p:grpSpPr>
            <a:xfrm>
              <a:off x="321179" y="1586481"/>
              <a:ext cx="2845411" cy="1364170"/>
              <a:chOff x="321179" y="1629937"/>
              <a:chExt cx="2845411" cy="1364170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C713981F-1912-17B7-2510-990DE1AFD7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1748"/>
              <a:stretch/>
            </p:blipFill>
            <p:spPr>
              <a:xfrm>
                <a:off x="321179" y="1629937"/>
                <a:ext cx="2845411" cy="136417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FF682CD-A0A6-0B29-E3F8-287BC9FCDBC6}"/>
                  </a:ext>
                </a:extLst>
              </p:cNvPr>
              <p:cNvSpPr txBox="1"/>
              <p:nvPr/>
            </p:nvSpPr>
            <p:spPr>
              <a:xfrm>
                <a:off x="321179" y="1781085"/>
                <a:ext cx="277130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Login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8" name="フローチャート: 端子 27">
              <a:extLst>
                <a:ext uri="{FF2B5EF4-FFF2-40B4-BE49-F238E27FC236}">
                  <a16:creationId xmlns:a16="http://schemas.microsoft.com/office/drawing/2014/main" id="{F511BD49-7CC1-34E1-3A92-331C9563A01E}"/>
                </a:ext>
              </a:extLst>
            </p:cNvPr>
            <p:cNvSpPr/>
            <p:nvPr/>
          </p:nvSpPr>
          <p:spPr>
            <a:xfrm>
              <a:off x="2331309" y="1520999"/>
              <a:ext cx="899959" cy="401296"/>
            </a:xfrm>
            <a:prstGeom prst="flowChartTermina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0D78E9-6EA7-7858-FF83-912CC7FA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0"/>
            <a:ext cx="11613818" cy="1170432"/>
          </a:xfrm>
        </p:spPr>
        <p:txBody>
          <a:bodyPr/>
          <a:lstStyle/>
          <a:p>
            <a:r>
              <a:rPr lang="en-US" altLang="ja-JP" dirty="0"/>
              <a:t>My Work – </a:t>
            </a:r>
            <a:br>
              <a:rPr lang="en-US" altLang="ja-JP" dirty="0"/>
            </a:br>
            <a:r>
              <a:rPr lang="en-US" altLang="ja-JP" dirty="0"/>
              <a:t>2. Design Pages, minimum for one day work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F61DD2-C4B5-F950-D063-60CF87A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90B6B43-76D0-90DF-DE0E-CB00EBA9BDD4}"/>
              </a:ext>
            </a:extLst>
          </p:cNvPr>
          <p:cNvGrpSpPr/>
          <p:nvPr/>
        </p:nvGrpSpPr>
        <p:grpSpPr>
          <a:xfrm>
            <a:off x="1185185" y="2830191"/>
            <a:ext cx="3188148" cy="2826768"/>
            <a:chOff x="1185185" y="2873223"/>
            <a:chExt cx="3188148" cy="2826768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4F2D368-9E80-4F00-44A5-EB7A615C1B87}"/>
                </a:ext>
              </a:extLst>
            </p:cNvPr>
            <p:cNvGrpSpPr/>
            <p:nvPr/>
          </p:nvGrpSpPr>
          <p:grpSpPr>
            <a:xfrm>
              <a:off x="1185185" y="2956044"/>
              <a:ext cx="3123385" cy="2743947"/>
              <a:chOff x="3621282" y="3862894"/>
              <a:chExt cx="3123385" cy="2743947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18B3D2D-FA3C-25C4-391C-7E53B2E324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" r="47276" b="16268"/>
              <a:stretch/>
            </p:blipFill>
            <p:spPr>
              <a:xfrm>
                <a:off x="3621282" y="3862894"/>
                <a:ext cx="3123385" cy="274394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1B09E74-86FC-D52A-37A3-41175345285D}"/>
                  </a:ext>
                </a:extLst>
              </p:cNvPr>
              <p:cNvSpPr txBox="1"/>
              <p:nvPr/>
            </p:nvSpPr>
            <p:spPr>
              <a:xfrm>
                <a:off x="3621282" y="3935873"/>
                <a:ext cx="226053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Seller –</a:t>
                </a:r>
                <a:r>
                  <a:rPr kumimoji="1" lang="ja-JP" alt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　</a:t>
                </a:r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Item List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78E43AAA-9C62-AC2C-DD85-61CC53176431}"/>
                </a:ext>
              </a:extLst>
            </p:cNvPr>
            <p:cNvSpPr/>
            <p:nvPr/>
          </p:nvSpPr>
          <p:spPr>
            <a:xfrm>
              <a:off x="3870544" y="2873223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94541BA-7BDA-6F3B-5D13-1A4A61539AEE}"/>
              </a:ext>
            </a:extLst>
          </p:cNvPr>
          <p:cNvGrpSpPr/>
          <p:nvPr/>
        </p:nvGrpSpPr>
        <p:grpSpPr>
          <a:xfrm>
            <a:off x="3069968" y="3484159"/>
            <a:ext cx="3133938" cy="2630196"/>
            <a:chOff x="3069968" y="3527191"/>
            <a:chExt cx="3133938" cy="2630196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4AAE601-B769-9389-D0F0-7CBD0E4921DD}"/>
                </a:ext>
              </a:extLst>
            </p:cNvPr>
            <p:cNvGrpSpPr/>
            <p:nvPr/>
          </p:nvGrpSpPr>
          <p:grpSpPr>
            <a:xfrm>
              <a:off x="3069968" y="3527191"/>
              <a:ext cx="3073734" cy="2558596"/>
              <a:chOff x="504574" y="3129611"/>
              <a:chExt cx="3073734" cy="2558596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6D33D1BE-E3DB-682E-5556-B04155D413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969"/>
              <a:stretch/>
            </p:blipFill>
            <p:spPr>
              <a:xfrm>
                <a:off x="547548" y="3129611"/>
                <a:ext cx="3030760" cy="255859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B7721A-F391-EDB7-88D1-8A5C94BEAA6C}"/>
                  </a:ext>
                </a:extLst>
              </p:cNvPr>
              <p:cNvSpPr txBox="1"/>
              <p:nvPr/>
            </p:nvSpPr>
            <p:spPr>
              <a:xfrm>
                <a:off x="504574" y="3180481"/>
                <a:ext cx="307373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Seller – Register Item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FA75F705-A3D7-ECF3-C885-9E6C0CCAF5E5}"/>
                </a:ext>
              </a:extLst>
            </p:cNvPr>
            <p:cNvSpPr/>
            <p:nvPr/>
          </p:nvSpPr>
          <p:spPr>
            <a:xfrm>
              <a:off x="5701117" y="5667503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SR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A927817-9851-6BAA-CB43-68B4583DAF0B}"/>
              </a:ext>
            </a:extLst>
          </p:cNvPr>
          <p:cNvGrpSpPr/>
          <p:nvPr/>
        </p:nvGrpSpPr>
        <p:grpSpPr>
          <a:xfrm>
            <a:off x="5984786" y="1508799"/>
            <a:ext cx="4211862" cy="3598315"/>
            <a:chOff x="5984786" y="1508799"/>
            <a:chExt cx="4211862" cy="359831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DA51F3-B502-4C4F-2515-19A3A10E4C24}"/>
                </a:ext>
              </a:extLst>
            </p:cNvPr>
            <p:cNvGrpSpPr/>
            <p:nvPr/>
          </p:nvGrpSpPr>
          <p:grpSpPr>
            <a:xfrm>
              <a:off x="5984786" y="1582632"/>
              <a:ext cx="4153480" cy="3524482"/>
              <a:chOff x="6095999" y="1467648"/>
              <a:chExt cx="4153480" cy="3524482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77004E69-985A-F317-4091-483C33C96D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0352"/>
              <a:stretch/>
            </p:blipFill>
            <p:spPr>
              <a:xfrm>
                <a:off x="6095999" y="1467648"/>
                <a:ext cx="4153480" cy="35244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A1866AE-5DFB-AF57-C0B8-C89A683109FD}"/>
                  </a:ext>
                </a:extLst>
              </p:cNvPr>
              <p:cNvSpPr txBox="1"/>
              <p:nvPr/>
            </p:nvSpPr>
            <p:spPr>
              <a:xfrm>
                <a:off x="6095999" y="1485346"/>
                <a:ext cx="387590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Bidder – Biddable Item List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4BB9B26F-DDD9-4901-B79B-C01823C4C664}"/>
                </a:ext>
              </a:extLst>
            </p:cNvPr>
            <p:cNvSpPr/>
            <p:nvPr/>
          </p:nvSpPr>
          <p:spPr>
            <a:xfrm>
              <a:off x="9693859" y="1508799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8FFB003-FFC7-E0E8-B9DA-C914CD2A16E8}"/>
              </a:ext>
            </a:extLst>
          </p:cNvPr>
          <p:cNvGrpSpPr/>
          <p:nvPr/>
        </p:nvGrpSpPr>
        <p:grpSpPr>
          <a:xfrm>
            <a:off x="7600316" y="2001032"/>
            <a:ext cx="4011377" cy="4206131"/>
            <a:chOff x="7600316" y="2001032"/>
            <a:chExt cx="4011377" cy="420613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544A495-3A9F-A891-8E6D-DB5B37C00A72}"/>
                </a:ext>
              </a:extLst>
            </p:cNvPr>
            <p:cNvGrpSpPr/>
            <p:nvPr/>
          </p:nvGrpSpPr>
          <p:grpSpPr>
            <a:xfrm>
              <a:off x="7600316" y="2084213"/>
              <a:ext cx="3978195" cy="4122950"/>
              <a:chOff x="7711529" y="2084213"/>
              <a:chExt cx="3978195" cy="4122950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A78A38A5-7BA2-CC49-D48D-E6AE9C648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11313"/>
              <a:stretch/>
            </p:blipFill>
            <p:spPr>
              <a:xfrm>
                <a:off x="7711529" y="2084213"/>
                <a:ext cx="3978195" cy="41229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FDFF4B8-C627-1BFA-3E06-FC40C45A0975}"/>
                  </a:ext>
                </a:extLst>
              </p:cNvPr>
              <p:cNvSpPr txBox="1"/>
              <p:nvPr/>
            </p:nvSpPr>
            <p:spPr>
              <a:xfrm>
                <a:off x="7711529" y="2205336"/>
                <a:ext cx="158075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Item Photo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" name="フローチャート: 端子 20">
              <a:extLst>
                <a:ext uri="{FF2B5EF4-FFF2-40B4-BE49-F238E27FC236}">
                  <a16:creationId xmlns:a16="http://schemas.microsoft.com/office/drawing/2014/main" id="{95A237CF-2756-7BD1-37AE-233786A3FD27}"/>
                </a:ext>
              </a:extLst>
            </p:cNvPr>
            <p:cNvSpPr/>
            <p:nvPr/>
          </p:nvSpPr>
          <p:spPr>
            <a:xfrm>
              <a:off x="10654495" y="2001032"/>
              <a:ext cx="957198" cy="401296"/>
            </a:xfrm>
            <a:prstGeom prst="flowChartTermina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Photo</a:t>
              </a:r>
              <a:endParaRPr kumimoji="1" lang="ja-JP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AA13B86-57AA-C858-7438-39291D3E43CC}"/>
              </a:ext>
            </a:extLst>
          </p:cNvPr>
          <p:cNvGrpSpPr/>
          <p:nvPr/>
        </p:nvGrpSpPr>
        <p:grpSpPr>
          <a:xfrm>
            <a:off x="9212194" y="2574097"/>
            <a:ext cx="2902288" cy="2424479"/>
            <a:chOff x="9212194" y="2574097"/>
            <a:chExt cx="2902288" cy="2424479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DE9AED5-621F-1673-F089-32E1BB40D429}"/>
                </a:ext>
              </a:extLst>
            </p:cNvPr>
            <p:cNvGrpSpPr/>
            <p:nvPr/>
          </p:nvGrpSpPr>
          <p:grpSpPr>
            <a:xfrm>
              <a:off x="9212194" y="2574097"/>
              <a:ext cx="2853136" cy="2424479"/>
              <a:chOff x="9348121" y="2209305"/>
              <a:chExt cx="2853136" cy="2424479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002D0FDE-7973-23B0-216E-A0973A729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9180" b="19867"/>
              <a:stretch/>
            </p:blipFill>
            <p:spPr>
              <a:xfrm>
                <a:off x="9370366" y="2209305"/>
                <a:ext cx="2830891" cy="24244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obliqueBottomLef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16E2FF7-CC74-D4C8-8DB1-B2042F2F1D60}"/>
                  </a:ext>
                </a:extLst>
              </p:cNvPr>
              <p:cNvSpPr txBox="1"/>
              <p:nvPr/>
            </p:nvSpPr>
            <p:spPr>
              <a:xfrm>
                <a:off x="9348121" y="2364271"/>
                <a:ext cx="285313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ja-JP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Bidder – bided Item List</a:t>
                </a:r>
                <a:endParaRPr kumimoji="1" lang="ja-JP" alt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5E97772A-E1AE-72A4-E8CD-340EAB925D9C}"/>
                </a:ext>
              </a:extLst>
            </p:cNvPr>
            <p:cNvSpPr/>
            <p:nvPr/>
          </p:nvSpPr>
          <p:spPr>
            <a:xfrm>
              <a:off x="11611693" y="2992533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6F8C756-91C1-4416-50D1-0951BBD8E21F}"/>
              </a:ext>
            </a:extLst>
          </p:cNvPr>
          <p:cNvGrpSpPr/>
          <p:nvPr/>
        </p:nvGrpSpPr>
        <p:grpSpPr>
          <a:xfrm>
            <a:off x="177688" y="6326442"/>
            <a:ext cx="10168658" cy="377516"/>
            <a:chOff x="177688" y="6326442"/>
            <a:chExt cx="10168658" cy="37751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536BB0-C4A9-FA9A-B8B3-3C9E30C92584}"/>
                </a:ext>
              </a:extLst>
            </p:cNvPr>
            <p:cNvGrpSpPr/>
            <p:nvPr/>
          </p:nvGrpSpPr>
          <p:grpSpPr>
            <a:xfrm>
              <a:off x="177688" y="6331348"/>
              <a:ext cx="2914793" cy="372610"/>
              <a:chOff x="2786324" y="6331348"/>
              <a:chExt cx="3832188" cy="489884"/>
            </a:xfrm>
          </p:grpSpPr>
          <p:sp>
            <p:nvSpPr>
              <p:cNvPr id="37" name="フローチャート: 端子 36">
                <a:extLst>
                  <a:ext uri="{FF2B5EF4-FFF2-40B4-BE49-F238E27FC236}">
                    <a16:creationId xmlns:a16="http://schemas.microsoft.com/office/drawing/2014/main" id="{6C1F20F7-103F-979F-C70E-4961C45533E0}"/>
                  </a:ext>
                </a:extLst>
              </p:cNvPr>
              <p:cNvSpPr/>
              <p:nvPr/>
            </p:nvSpPr>
            <p:spPr>
              <a:xfrm>
                <a:off x="2786324" y="6375642"/>
                <a:ext cx="899959" cy="401296"/>
              </a:xfrm>
              <a:prstGeom prst="flowChartTermina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</a:t>
                </a:r>
                <a:endParaRPr kumimoji="1" lang="ja-JP" altLang="en-US" sz="14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フローチャート: 結合子 37">
                <a:extLst>
                  <a:ext uri="{FF2B5EF4-FFF2-40B4-BE49-F238E27FC236}">
                    <a16:creationId xmlns:a16="http://schemas.microsoft.com/office/drawing/2014/main" id="{0F941373-281F-48CB-3DB2-9EE207623553}"/>
                  </a:ext>
                </a:extLst>
              </p:cNvPr>
              <p:cNvSpPr/>
              <p:nvPr/>
            </p:nvSpPr>
            <p:spPr>
              <a:xfrm>
                <a:off x="3686283" y="6331348"/>
                <a:ext cx="502789" cy="48988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</a:t>
                </a:r>
                <a:endParaRPr kumimoji="1" lang="ja-JP" altLang="en-US" sz="1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E600EC4F-4B08-F1C6-685E-B293EE2F2520}"/>
                  </a:ext>
                </a:extLst>
              </p:cNvPr>
              <p:cNvSpPr/>
              <p:nvPr/>
            </p:nvSpPr>
            <p:spPr>
              <a:xfrm>
                <a:off x="4181847" y="6331348"/>
                <a:ext cx="502789" cy="48988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SR</a:t>
                </a:r>
                <a:endParaRPr kumimoji="1" lang="ja-JP" altLang="en-US" sz="1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フローチャート: 結合子 39">
                <a:extLst>
                  <a:ext uri="{FF2B5EF4-FFF2-40B4-BE49-F238E27FC236}">
                    <a16:creationId xmlns:a16="http://schemas.microsoft.com/office/drawing/2014/main" id="{54379400-99E5-E692-DBC6-EAF50DED4717}"/>
                  </a:ext>
                </a:extLst>
              </p:cNvPr>
              <p:cNvSpPr/>
              <p:nvPr/>
            </p:nvSpPr>
            <p:spPr>
              <a:xfrm>
                <a:off x="4677411" y="6331348"/>
                <a:ext cx="502789" cy="48988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</a:t>
                </a:r>
                <a:endParaRPr kumimoji="1" lang="ja-JP" altLang="en-US" sz="1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フローチャート: 端子 40">
                <a:extLst>
                  <a:ext uri="{FF2B5EF4-FFF2-40B4-BE49-F238E27FC236}">
                    <a16:creationId xmlns:a16="http://schemas.microsoft.com/office/drawing/2014/main" id="{E4F4F098-B62B-135C-69BE-5D6650980994}"/>
                  </a:ext>
                </a:extLst>
              </p:cNvPr>
              <p:cNvSpPr/>
              <p:nvPr/>
            </p:nvSpPr>
            <p:spPr>
              <a:xfrm>
                <a:off x="5172975" y="6375642"/>
                <a:ext cx="957198" cy="401296"/>
              </a:xfrm>
              <a:prstGeom prst="flowChartTerminator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Photo</a:t>
                </a:r>
                <a:endParaRPr kumimoji="1" lang="ja-JP" altLang="en-US" sz="14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フローチャート: 結合子 41">
                <a:extLst>
                  <a:ext uri="{FF2B5EF4-FFF2-40B4-BE49-F238E27FC236}">
                    <a16:creationId xmlns:a16="http://schemas.microsoft.com/office/drawing/2014/main" id="{74EE634A-B878-2C82-5450-572EBCAA1F3C}"/>
                  </a:ext>
                </a:extLst>
              </p:cNvPr>
              <p:cNvSpPr/>
              <p:nvPr/>
            </p:nvSpPr>
            <p:spPr>
              <a:xfrm>
                <a:off x="6115723" y="6331348"/>
                <a:ext cx="502789" cy="48988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BdI</a:t>
                </a:r>
                <a:endParaRPr kumimoji="1" lang="ja-JP" altLang="en-US" sz="12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C3568DD-0BA1-3CA5-18B9-3D0950D60288}"/>
                </a:ext>
              </a:extLst>
            </p:cNvPr>
            <p:cNvSpPr txBox="1"/>
            <p:nvPr/>
          </p:nvSpPr>
          <p:spPr>
            <a:xfrm>
              <a:off x="3058774" y="6326442"/>
              <a:ext cx="7287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b="1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These 6 pages are corresponded to the diagram in next page. </a:t>
              </a:r>
              <a:endParaRPr kumimoji="1" lang="ja-JP" altLang="en-US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15B75904-6F09-3BC3-72C2-2AEC0D50A131}"/>
              </a:ext>
            </a:extLst>
          </p:cNvPr>
          <p:cNvSpPr/>
          <p:nvPr/>
        </p:nvSpPr>
        <p:spPr>
          <a:xfrm>
            <a:off x="7876178" y="1312853"/>
            <a:ext cx="4213837" cy="5207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Modules</a:t>
            </a:r>
            <a:endParaRPr kumimoji="1" lang="ja-JP" altLang="en-US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216DF122-6C69-1610-7385-C4F8802C4C73}"/>
              </a:ext>
            </a:extLst>
          </p:cNvPr>
          <p:cNvGrpSpPr/>
          <p:nvPr/>
        </p:nvGrpSpPr>
        <p:grpSpPr>
          <a:xfrm>
            <a:off x="1815046" y="1298770"/>
            <a:ext cx="1358386" cy="4034044"/>
            <a:chOff x="1815046" y="1298770"/>
            <a:chExt cx="1358386" cy="4034044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1F3CA808-CEDB-E991-6289-2595F26B4373}"/>
                </a:ext>
              </a:extLst>
            </p:cNvPr>
            <p:cNvSpPr/>
            <p:nvPr/>
          </p:nvSpPr>
          <p:spPr>
            <a:xfrm>
              <a:off x="1815046" y="1312853"/>
              <a:ext cx="1358386" cy="40199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CEC68706-ACB2-35F2-6816-993CF42359C4}"/>
                </a:ext>
              </a:extLst>
            </p:cNvPr>
            <p:cNvGrpSpPr/>
            <p:nvPr/>
          </p:nvGrpSpPr>
          <p:grpSpPr>
            <a:xfrm>
              <a:off x="1913179" y="1298770"/>
              <a:ext cx="1202349" cy="3932267"/>
              <a:chOff x="1913179" y="1298770"/>
              <a:chExt cx="1202349" cy="3932267"/>
            </a:xfrm>
          </p:grpSpPr>
          <p:sp>
            <p:nvSpPr>
              <p:cNvPr id="25" name="フローチャート: 処理 24">
                <a:extLst>
                  <a:ext uri="{FF2B5EF4-FFF2-40B4-BE49-F238E27FC236}">
                    <a16:creationId xmlns:a16="http://schemas.microsoft.com/office/drawing/2014/main" id="{EE04FC9C-7DC1-FB02-2AE3-58F083A3D646}"/>
                  </a:ext>
                </a:extLst>
              </p:cNvPr>
              <p:cNvSpPr/>
              <p:nvPr/>
            </p:nvSpPr>
            <p:spPr>
              <a:xfrm>
                <a:off x="1913179" y="2658557"/>
                <a:ext cx="1202349" cy="784894"/>
              </a:xfrm>
              <a:prstGeom prst="flowChartProces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Item Registration for Seller</a:t>
                </a:r>
                <a:endParaRPr kumimoji="1" lang="ja-JP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フローチャート: 結合子 34">
                <a:extLst>
                  <a:ext uri="{FF2B5EF4-FFF2-40B4-BE49-F238E27FC236}">
                    <a16:creationId xmlns:a16="http://schemas.microsoft.com/office/drawing/2014/main" id="{3A0ACC0E-30E4-3964-A512-683619F3993F}"/>
                  </a:ext>
                </a:extLst>
              </p:cNvPr>
              <p:cNvSpPr/>
              <p:nvPr/>
            </p:nvSpPr>
            <p:spPr>
              <a:xfrm>
                <a:off x="2262958" y="1914580"/>
                <a:ext cx="502789" cy="489884"/>
              </a:xfrm>
              <a:prstGeom prst="flowChartConnector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SR</a:t>
                </a:r>
                <a:endParaRPr kumimoji="1" lang="ja-JP" altLang="en-US" sz="16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00A90DCD-A2A7-E1F5-F14C-503C05DE240B}"/>
                  </a:ext>
                </a:extLst>
              </p:cNvPr>
              <p:cNvSpPr/>
              <p:nvPr/>
            </p:nvSpPr>
            <p:spPr>
              <a:xfrm>
                <a:off x="2262958" y="4741153"/>
                <a:ext cx="502789" cy="489884"/>
              </a:xfrm>
              <a:prstGeom prst="flowChartConnector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</a:t>
                </a:r>
                <a:endParaRPr kumimoji="1" lang="ja-JP" altLang="en-US" sz="16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フローチャート: 磁気ディスク 41">
                <a:extLst>
                  <a:ext uri="{FF2B5EF4-FFF2-40B4-BE49-F238E27FC236}">
                    <a16:creationId xmlns:a16="http://schemas.microsoft.com/office/drawing/2014/main" id="{7F39780A-BA38-2303-E943-2130E3C9AEA8}"/>
                  </a:ext>
                </a:extLst>
              </p:cNvPr>
              <p:cNvSpPr/>
              <p:nvPr/>
            </p:nvSpPr>
            <p:spPr>
              <a:xfrm>
                <a:off x="1913179" y="3698424"/>
                <a:ext cx="1202349" cy="784895"/>
              </a:xfrm>
              <a:prstGeom prst="flowChartMagneticDisk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Item DB</a:t>
                </a:r>
                <a:endParaRPr kumimoji="1" lang="ja-JP" alt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305D553E-A9D0-7C5D-17F3-42022099F6DC}"/>
                  </a:ext>
                </a:extLst>
              </p:cNvPr>
              <p:cNvCxnSpPr>
                <a:stCxn id="25" idx="2"/>
                <a:endCxn id="42" idx="1"/>
              </p:cNvCxnSpPr>
              <p:nvPr/>
            </p:nvCxnSpPr>
            <p:spPr>
              <a:xfrm>
                <a:off x="2514354" y="3443451"/>
                <a:ext cx="0" cy="254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6D76E76B-9A11-27F7-DE13-E2AFFBF0D3F2}"/>
                  </a:ext>
                </a:extLst>
              </p:cNvPr>
              <p:cNvCxnSpPr>
                <a:stCxn id="35" idx="4"/>
                <a:endCxn id="25" idx="0"/>
              </p:cNvCxnSpPr>
              <p:nvPr/>
            </p:nvCxnSpPr>
            <p:spPr>
              <a:xfrm>
                <a:off x="2514353" y="2404464"/>
                <a:ext cx="1" cy="254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962251CA-EA54-66D3-6417-79476E1E796D}"/>
                  </a:ext>
                </a:extLst>
              </p:cNvPr>
              <p:cNvCxnSpPr>
                <a:cxnSpLocks/>
                <a:stCxn id="42" idx="3"/>
                <a:endCxn id="39" idx="0"/>
              </p:cNvCxnSpPr>
              <p:nvPr/>
            </p:nvCxnSpPr>
            <p:spPr>
              <a:xfrm flipH="1">
                <a:off x="2514353" y="4483319"/>
                <a:ext cx="1" cy="257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331DB65E-4AF5-64A6-D113-70200D9BEBCE}"/>
                  </a:ext>
                </a:extLst>
              </p:cNvPr>
              <p:cNvSpPr txBox="1"/>
              <p:nvPr/>
            </p:nvSpPr>
            <p:spPr>
              <a:xfrm>
                <a:off x="2077858" y="1298770"/>
                <a:ext cx="872990" cy="661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Seller </a:t>
                </a:r>
                <a:r>
                  <a:rPr kumimoji="1" lang="en-US" altLang="ja-JP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Regist</a:t>
                </a:r>
                <a:endParaRPr kumimoji="1" lang="ja-JP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16CBB635-7190-D188-5F10-78EACABD7D21}"/>
              </a:ext>
            </a:extLst>
          </p:cNvPr>
          <p:cNvSpPr/>
          <p:nvPr/>
        </p:nvSpPr>
        <p:spPr>
          <a:xfrm>
            <a:off x="3204864" y="1312853"/>
            <a:ext cx="4634444" cy="52074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2677-3359-60F4-79A8-7DAF91EB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Work – </a:t>
            </a:r>
            <a:br>
              <a:rPr lang="en-US" altLang="ja-JP" dirty="0"/>
            </a:br>
            <a:r>
              <a:rPr lang="en-US" altLang="ja-JP" dirty="0"/>
              <a:t>3</a:t>
            </a:r>
            <a:r>
              <a:rPr kumimoji="1" lang="en-US" altLang="ja-JP" dirty="0"/>
              <a:t>. Design the Logic:  Simple and Consistent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A6B56-9746-0400-BF61-00057457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1953DCF8-22F0-38B7-5140-36DAD5FB0150}"/>
              </a:ext>
            </a:extLst>
          </p:cNvPr>
          <p:cNvGrpSpPr/>
          <p:nvPr/>
        </p:nvGrpSpPr>
        <p:grpSpPr>
          <a:xfrm>
            <a:off x="77069" y="1936728"/>
            <a:ext cx="2110503" cy="4738710"/>
            <a:chOff x="77069" y="1936728"/>
            <a:chExt cx="2110503" cy="4738710"/>
          </a:xfrm>
        </p:grpSpPr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37DAFA4D-177A-EEAA-6900-F2204E544B85}"/>
                </a:ext>
              </a:extLst>
            </p:cNvPr>
            <p:cNvSpPr/>
            <p:nvPr/>
          </p:nvSpPr>
          <p:spPr>
            <a:xfrm>
              <a:off x="321885" y="1936728"/>
              <a:ext cx="1248086" cy="401296"/>
            </a:xfrm>
            <a:prstGeom prst="flowChartTermina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フローチャート: 処理 15">
              <a:extLst>
                <a:ext uri="{FF2B5EF4-FFF2-40B4-BE49-F238E27FC236}">
                  <a16:creationId xmlns:a16="http://schemas.microsoft.com/office/drawing/2014/main" id="{1568A051-5C03-94EA-14AC-B36F23669F3F}"/>
                </a:ext>
              </a:extLst>
            </p:cNvPr>
            <p:cNvSpPr/>
            <p:nvPr/>
          </p:nvSpPr>
          <p:spPr>
            <a:xfrm>
              <a:off x="343911" y="2658557"/>
              <a:ext cx="1202349" cy="784894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Login </a:t>
              </a:r>
              <a:b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Credential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0B9DC47F-962F-12E8-B14B-141F12AD077D}"/>
                </a:ext>
              </a:extLst>
            </p:cNvPr>
            <p:cNvSpPr/>
            <p:nvPr/>
          </p:nvSpPr>
          <p:spPr>
            <a:xfrm>
              <a:off x="343911" y="3698424"/>
              <a:ext cx="1202349" cy="784894"/>
            </a:xfrm>
            <a:prstGeom prst="flowChartDecis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フローチャート: 結合子 17">
              <a:extLst>
                <a:ext uri="{FF2B5EF4-FFF2-40B4-BE49-F238E27FC236}">
                  <a16:creationId xmlns:a16="http://schemas.microsoft.com/office/drawing/2014/main" id="{01DA8C5C-BEA1-1D99-061A-164457106AB6}"/>
                </a:ext>
              </a:extLst>
            </p:cNvPr>
            <p:cNvSpPr/>
            <p:nvPr/>
          </p:nvSpPr>
          <p:spPr>
            <a:xfrm>
              <a:off x="1668697" y="4620079"/>
              <a:ext cx="502789" cy="48988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SR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フローチャート: 結合子 18">
              <a:extLst>
                <a:ext uri="{FF2B5EF4-FFF2-40B4-BE49-F238E27FC236}">
                  <a16:creationId xmlns:a16="http://schemas.microsoft.com/office/drawing/2014/main" id="{A6407867-27D7-A5BA-B1EA-63E7A2DB2D3C}"/>
                </a:ext>
              </a:extLst>
            </p:cNvPr>
            <p:cNvSpPr/>
            <p:nvPr/>
          </p:nvSpPr>
          <p:spPr>
            <a:xfrm>
              <a:off x="1668697" y="5157849"/>
              <a:ext cx="502789" cy="489884"/>
            </a:xfrm>
            <a:prstGeom prst="flowChartConnector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D0D191CB-B786-CFB4-7784-7D898469C70C}"/>
                </a:ext>
              </a:extLst>
            </p:cNvPr>
            <p:cNvSpPr/>
            <p:nvPr/>
          </p:nvSpPr>
          <p:spPr>
            <a:xfrm>
              <a:off x="1668697" y="5695393"/>
              <a:ext cx="502789" cy="442501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E3590CCF-53D4-9BFF-6499-ACF1B301F546}"/>
                </a:ext>
              </a:extLst>
            </p:cNvPr>
            <p:cNvSpPr/>
            <p:nvPr/>
          </p:nvSpPr>
          <p:spPr>
            <a:xfrm>
              <a:off x="1684783" y="6185554"/>
              <a:ext cx="502789" cy="489884"/>
            </a:xfrm>
            <a:prstGeom prst="flowChartConnector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59C829E3-118E-4C27-123F-26F6FB226ACC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 flipV="1">
              <a:off x="343910" y="4090871"/>
              <a:ext cx="1324786" cy="774150"/>
            </a:xfrm>
            <a:prstGeom prst="bentConnector3">
              <a:avLst>
                <a:gd name="adj1" fmla="val -16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コネクタ: カギ線 21">
              <a:extLst>
                <a:ext uri="{FF2B5EF4-FFF2-40B4-BE49-F238E27FC236}">
                  <a16:creationId xmlns:a16="http://schemas.microsoft.com/office/drawing/2014/main" id="{834149C5-D14B-4DD9-2360-134823AC4DEE}"/>
                </a:ext>
              </a:extLst>
            </p:cNvPr>
            <p:cNvCxnSpPr>
              <a:cxnSpLocks/>
              <a:stCxn id="17" idx="1"/>
              <a:endCxn id="19" idx="2"/>
            </p:cNvCxnSpPr>
            <p:nvPr/>
          </p:nvCxnSpPr>
          <p:spPr>
            <a:xfrm rot="10800000" flipH="1" flipV="1">
              <a:off x="343910" y="4090871"/>
              <a:ext cx="1324786" cy="1311920"/>
            </a:xfrm>
            <a:prstGeom prst="bentConnector3">
              <a:avLst>
                <a:gd name="adj1" fmla="val -16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4883AFBA-85FA-8CF8-F302-B76D12B37AF9}"/>
                </a:ext>
              </a:extLst>
            </p:cNvPr>
            <p:cNvCxnSpPr>
              <a:cxnSpLocks/>
              <a:stCxn id="17" idx="1"/>
              <a:endCxn id="20" idx="2"/>
            </p:cNvCxnSpPr>
            <p:nvPr/>
          </p:nvCxnSpPr>
          <p:spPr>
            <a:xfrm rot="10800000" flipH="1" flipV="1">
              <a:off x="343910" y="4090870"/>
              <a:ext cx="1324786" cy="1825773"/>
            </a:xfrm>
            <a:prstGeom prst="bentConnector3">
              <a:avLst>
                <a:gd name="adj1" fmla="val -16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FB911317-10F6-0DDC-6A3C-BE5B11AC1C97}"/>
                </a:ext>
              </a:extLst>
            </p:cNvPr>
            <p:cNvCxnSpPr>
              <a:cxnSpLocks/>
              <a:stCxn id="17" idx="1"/>
              <a:endCxn id="21" idx="2"/>
            </p:cNvCxnSpPr>
            <p:nvPr/>
          </p:nvCxnSpPr>
          <p:spPr>
            <a:xfrm rot="10800000" flipH="1" flipV="1">
              <a:off x="343910" y="4090870"/>
              <a:ext cx="1340873" cy="2339625"/>
            </a:xfrm>
            <a:prstGeom prst="bentConnector3">
              <a:avLst>
                <a:gd name="adj1" fmla="val -166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05DB9154-2E89-CB24-A1CD-D95EE7D5A829}"/>
                </a:ext>
              </a:extLst>
            </p:cNvPr>
            <p:cNvSpPr txBox="1"/>
            <p:nvPr/>
          </p:nvSpPr>
          <p:spPr>
            <a:xfrm>
              <a:off x="77069" y="4555578"/>
              <a:ext cx="14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</a:t>
              </a:r>
              <a:r>
                <a:rPr kumimoji="1" lang="en-US" altLang="ja-JP" dirty="0" err="1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Regist</a:t>
              </a:r>
              <a:endParaRPr kumimoji="1" lang="ja-JP" alt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D3D83C4-2782-1676-99AC-C02B368C88BD}"/>
                </a:ext>
              </a:extLst>
            </p:cNvPr>
            <p:cNvSpPr txBox="1"/>
            <p:nvPr/>
          </p:nvSpPr>
          <p:spPr>
            <a:xfrm>
              <a:off x="77069" y="5081118"/>
              <a:ext cx="1365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3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Items</a:t>
              </a:r>
              <a:endParaRPr kumimoji="1" lang="ja-JP" altLang="en-US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994EDFB-76DF-8C8A-134E-DED22BAB1959}"/>
                </a:ext>
              </a:extLst>
            </p:cNvPr>
            <p:cNvSpPr txBox="1"/>
            <p:nvPr/>
          </p:nvSpPr>
          <p:spPr>
            <a:xfrm>
              <a:off x="77069" y="5613540"/>
              <a:ext cx="166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Biddable Items</a:t>
              </a:r>
              <a:endParaRPr kumimoji="1" lang="ja-JP" altLang="en-US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B469E58-EEC5-4D79-4C48-A77E97410B86}"/>
                </a:ext>
              </a:extLst>
            </p:cNvPr>
            <p:cNvSpPr txBox="1"/>
            <p:nvPr/>
          </p:nvSpPr>
          <p:spPr>
            <a:xfrm>
              <a:off x="77069" y="6127205"/>
              <a:ext cx="1371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5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Bided Items</a:t>
              </a:r>
              <a:endParaRPr kumimoji="1" lang="ja-JP" alt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FBC701EF-04ED-DE3C-BEB9-1213B112F9DB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flipH="1">
              <a:off x="945085" y="2338024"/>
              <a:ext cx="843" cy="320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EA389EEE-0FBC-C526-832F-87643620B864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945085" y="3443451"/>
              <a:ext cx="0" cy="254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0ECF0C7B-6090-079F-E8BD-98EE46A095BE}"/>
              </a:ext>
            </a:extLst>
          </p:cNvPr>
          <p:cNvGrpSpPr/>
          <p:nvPr/>
        </p:nvGrpSpPr>
        <p:grpSpPr>
          <a:xfrm>
            <a:off x="3285839" y="1312853"/>
            <a:ext cx="1405272" cy="5002596"/>
            <a:chOff x="3285839" y="1312853"/>
            <a:chExt cx="1405272" cy="5002596"/>
          </a:xfrm>
        </p:grpSpPr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FEAB548B-D647-A443-840A-B49AE64F725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488762" y="4090871"/>
              <a:ext cx="617535" cy="1880572"/>
            </a:xfrm>
            <a:prstGeom prst="bentConnector3">
              <a:avLst>
                <a:gd name="adj1" fmla="val -36078"/>
              </a:avLst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ローチャート: 定義済み処理 14">
              <a:extLst>
                <a:ext uri="{FF2B5EF4-FFF2-40B4-BE49-F238E27FC236}">
                  <a16:creationId xmlns:a16="http://schemas.microsoft.com/office/drawing/2014/main" id="{991D2BD3-941F-145A-260F-FA68F5BA99B9}"/>
                </a:ext>
              </a:extLst>
            </p:cNvPr>
            <p:cNvSpPr/>
            <p:nvPr/>
          </p:nvSpPr>
          <p:spPr>
            <a:xfrm>
              <a:off x="3486916" y="2658557"/>
              <a:ext cx="1202349" cy="784894"/>
            </a:xfrm>
            <a:prstGeom prst="flowChartPredefinedProcess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</a:t>
              </a:r>
              <a:b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</a:t>
              </a:r>
              <a:r>
                <a:rPr kumimoji="1" lang="ja-JP" alt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</a:t>
              </a:r>
            </a:p>
          </p:txBody>
        </p:sp>
        <p:sp>
          <p:nvSpPr>
            <p:cNvPr id="36" name="フローチャート: 結合子 35">
              <a:extLst>
                <a:ext uri="{FF2B5EF4-FFF2-40B4-BE49-F238E27FC236}">
                  <a16:creationId xmlns:a16="http://schemas.microsoft.com/office/drawing/2014/main" id="{8BC90B11-93A2-2A24-4BE8-2FFCBFB86CAC}"/>
                </a:ext>
              </a:extLst>
            </p:cNvPr>
            <p:cNvSpPr/>
            <p:nvPr/>
          </p:nvSpPr>
          <p:spPr>
            <a:xfrm>
              <a:off x="3836695" y="1914580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フローチャート: 結合子 39">
              <a:extLst>
                <a:ext uri="{FF2B5EF4-FFF2-40B4-BE49-F238E27FC236}">
                  <a16:creationId xmlns:a16="http://schemas.microsoft.com/office/drawing/2014/main" id="{E01B7B4D-0180-D780-C4EF-4511AEFBCB9A}"/>
                </a:ext>
              </a:extLst>
            </p:cNvPr>
            <p:cNvSpPr/>
            <p:nvPr/>
          </p:nvSpPr>
          <p:spPr>
            <a:xfrm>
              <a:off x="4120464" y="4753629"/>
              <a:ext cx="502789" cy="489884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SR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フローチャート: 判断 40">
              <a:extLst>
                <a:ext uri="{FF2B5EF4-FFF2-40B4-BE49-F238E27FC236}">
                  <a16:creationId xmlns:a16="http://schemas.microsoft.com/office/drawing/2014/main" id="{DE3BBCA7-1825-026F-1667-C95FBF967840}"/>
                </a:ext>
              </a:extLst>
            </p:cNvPr>
            <p:cNvSpPr/>
            <p:nvPr/>
          </p:nvSpPr>
          <p:spPr>
            <a:xfrm>
              <a:off x="3488762" y="3698424"/>
              <a:ext cx="1202349" cy="784894"/>
            </a:xfrm>
            <a:prstGeom prst="flowChartDecis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5F48524C-6493-66CF-D511-733100089277}"/>
                </a:ext>
              </a:extLst>
            </p:cNvPr>
            <p:cNvSpPr/>
            <p:nvPr/>
          </p:nvSpPr>
          <p:spPr>
            <a:xfrm>
              <a:off x="4106297" y="5726501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5E104580-C5EF-0200-DC37-968011662B51}"/>
                </a:ext>
              </a:extLst>
            </p:cNvPr>
            <p:cNvCxnSpPr>
              <a:cxnSpLocks/>
              <a:stCxn id="41" idx="1"/>
              <a:endCxn id="40" idx="2"/>
            </p:cNvCxnSpPr>
            <p:nvPr/>
          </p:nvCxnSpPr>
          <p:spPr>
            <a:xfrm rot="10800000" flipH="1" flipV="1">
              <a:off x="3488761" y="4090871"/>
              <a:ext cx="631702" cy="907700"/>
            </a:xfrm>
            <a:prstGeom prst="bentConnector3">
              <a:avLst>
                <a:gd name="adj1" fmla="val -35269"/>
              </a:avLst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F811CE0E-A0FC-CF7A-3CC4-2ECB545F1617}"/>
                </a:ext>
              </a:extLst>
            </p:cNvPr>
            <p:cNvCxnSpPr>
              <a:cxnSpLocks/>
              <a:stCxn id="36" idx="4"/>
              <a:endCxn id="15" idx="0"/>
            </p:cNvCxnSpPr>
            <p:nvPr/>
          </p:nvCxnSpPr>
          <p:spPr>
            <a:xfrm>
              <a:off x="4088090" y="2404464"/>
              <a:ext cx="0" cy="25409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9824B5A9-41CF-C11D-13B1-DFFDB42E9D23}"/>
                </a:ext>
              </a:extLst>
            </p:cNvPr>
            <p:cNvCxnSpPr>
              <a:cxnSpLocks/>
              <a:stCxn id="15" idx="2"/>
              <a:endCxn id="41" idx="0"/>
            </p:cNvCxnSpPr>
            <p:nvPr/>
          </p:nvCxnSpPr>
          <p:spPr>
            <a:xfrm>
              <a:off x="4088090" y="3443451"/>
              <a:ext cx="1847" cy="25497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064D39D-A1AD-6425-1256-B5958C07F147}"/>
                </a:ext>
              </a:extLst>
            </p:cNvPr>
            <p:cNvSpPr txBox="1"/>
            <p:nvPr/>
          </p:nvSpPr>
          <p:spPr>
            <a:xfrm>
              <a:off x="3285839" y="4670964"/>
              <a:ext cx="848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</a:t>
              </a:r>
              <a:r>
                <a:rPr kumimoji="1" lang="en-US" altLang="ja-JP" dirty="0" err="1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Regist</a:t>
              </a:r>
              <a:endParaRPr kumimoji="1" lang="ja-JP" alt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CB95313F-833E-20E4-C593-91BF80FFF0C0}"/>
                </a:ext>
              </a:extLst>
            </p:cNvPr>
            <p:cNvSpPr txBox="1"/>
            <p:nvPr/>
          </p:nvSpPr>
          <p:spPr>
            <a:xfrm>
              <a:off x="3285839" y="5669118"/>
              <a:ext cx="848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3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Items</a:t>
              </a:r>
              <a:endParaRPr kumimoji="1" lang="ja-JP" altLang="en-US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66E4C8B6-3124-BCE5-3E0F-A6E4B0ECE39E}"/>
                </a:ext>
              </a:extLst>
            </p:cNvPr>
            <p:cNvSpPr txBox="1"/>
            <p:nvPr/>
          </p:nvSpPr>
          <p:spPr>
            <a:xfrm>
              <a:off x="3727463" y="1312853"/>
              <a:ext cx="81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Seller Items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45B6C9A0-4B97-C523-1854-8AD239B2C90B}"/>
              </a:ext>
            </a:extLst>
          </p:cNvPr>
          <p:cNvGrpSpPr/>
          <p:nvPr/>
        </p:nvGrpSpPr>
        <p:grpSpPr>
          <a:xfrm>
            <a:off x="4759160" y="1339792"/>
            <a:ext cx="1481132" cy="4986373"/>
            <a:chOff x="4759160" y="1339792"/>
            <a:chExt cx="1481132" cy="4986373"/>
          </a:xfrm>
        </p:grpSpPr>
        <p:cxnSp>
          <p:nvCxnSpPr>
            <p:cNvPr id="112" name="コネクタ: カギ線 111">
              <a:extLst>
                <a:ext uri="{FF2B5EF4-FFF2-40B4-BE49-F238E27FC236}">
                  <a16:creationId xmlns:a16="http://schemas.microsoft.com/office/drawing/2014/main" id="{0D39EBFD-24B2-AD7F-C508-112E63F1EDD2}"/>
                </a:ext>
              </a:extLst>
            </p:cNvPr>
            <p:cNvCxnSpPr>
              <a:cxnSpLocks/>
              <a:stCxn id="109" idx="1"/>
              <a:endCxn id="110" idx="2"/>
            </p:cNvCxnSpPr>
            <p:nvPr/>
          </p:nvCxnSpPr>
          <p:spPr>
            <a:xfrm rot="10800000" flipH="1" flipV="1">
              <a:off x="5037942" y="4090871"/>
              <a:ext cx="617535" cy="1901412"/>
            </a:xfrm>
            <a:prstGeom prst="bentConnector3">
              <a:avLst>
                <a:gd name="adj1" fmla="val -36078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1F447829-D0F7-E4D0-0A66-8B910E34B1A6}"/>
                </a:ext>
              </a:extLst>
            </p:cNvPr>
            <p:cNvSpPr txBox="1"/>
            <p:nvPr/>
          </p:nvSpPr>
          <p:spPr>
            <a:xfrm>
              <a:off x="4759160" y="4670964"/>
              <a:ext cx="1100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Biddable Items</a:t>
              </a:r>
              <a:endParaRPr kumimoji="1" lang="ja-JP" altLang="en-US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フローチャート: 定義済み処理 28">
              <a:extLst>
                <a:ext uri="{FF2B5EF4-FFF2-40B4-BE49-F238E27FC236}">
                  <a16:creationId xmlns:a16="http://schemas.microsoft.com/office/drawing/2014/main" id="{2C7AC331-9D20-4E93-D2C0-C5942C606EC8}"/>
                </a:ext>
              </a:extLst>
            </p:cNvPr>
            <p:cNvSpPr/>
            <p:nvPr/>
          </p:nvSpPr>
          <p:spPr>
            <a:xfrm>
              <a:off x="5031600" y="2658557"/>
              <a:ext cx="1202349" cy="784894"/>
            </a:xfrm>
            <a:prstGeom prst="flowChartPredefinedProcess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 Biddable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フローチャート: 結合子 36">
              <a:extLst>
                <a:ext uri="{FF2B5EF4-FFF2-40B4-BE49-F238E27FC236}">
                  <a16:creationId xmlns:a16="http://schemas.microsoft.com/office/drawing/2014/main" id="{35A8EAEB-0FD7-3FF0-F842-FBD147B12F27}"/>
                </a:ext>
              </a:extLst>
            </p:cNvPr>
            <p:cNvSpPr/>
            <p:nvPr/>
          </p:nvSpPr>
          <p:spPr>
            <a:xfrm>
              <a:off x="5381379" y="1914580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フローチャート: 結合子 107">
              <a:extLst>
                <a:ext uri="{FF2B5EF4-FFF2-40B4-BE49-F238E27FC236}">
                  <a16:creationId xmlns:a16="http://schemas.microsoft.com/office/drawing/2014/main" id="{AAF266CB-BF73-6CB6-64C8-2E3BED7ED7EE}"/>
                </a:ext>
              </a:extLst>
            </p:cNvPr>
            <p:cNvSpPr/>
            <p:nvPr/>
          </p:nvSpPr>
          <p:spPr>
            <a:xfrm>
              <a:off x="5669644" y="4753629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フローチャート: 判断 108">
              <a:extLst>
                <a:ext uri="{FF2B5EF4-FFF2-40B4-BE49-F238E27FC236}">
                  <a16:creationId xmlns:a16="http://schemas.microsoft.com/office/drawing/2014/main" id="{697A85E7-A425-7A00-A192-AFD9D84B57F2}"/>
                </a:ext>
              </a:extLst>
            </p:cNvPr>
            <p:cNvSpPr/>
            <p:nvPr/>
          </p:nvSpPr>
          <p:spPr>
            <a:xfrm>
              <a:off x="5037943" y="3698424"/>
              <a:ext cx="1202349" cy="784894"/>
            </a:xfrm>
            <a:prstGeom prst="flowChartDecis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フローチャート: 結合子 109">
              <a:extLst>
                <a:ext uri="{FF2B5EF4-FFF2-40B4-BE49-F238E27FC236}">
                  <a16:creationId xmlns:a16="http://schemas.microsoft.com/office/drawing/2014/main" id="{7D2BAFCC-A1D8-51E3-9AA3-635500265706}"/>
                </a:ext>
              </a:extLst>
            </p:cNvPr>
            <p:cNvSpPr/>
            <p:nvPr/>
          </p:nvSpPr>
          <p:spPr>
            <a:xfrm>
              <a:off x="5655478" y="5747341"/>
              <a:ext cx="502789" cy="489884"/>
            </a:xfrm>
            <a:prstGeom prst="flowChartConnector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1" name="コネクタ: カギ線 110">
              <a:extLst>
                <a:ext uri="{FF2B5EF4-FFF2-40B4-BE49-F238E27FC236}">
                  <a16:creationId xmlns:a16="http://schemas.microsoft.com/office/drawing/2014/main" id="{097A229A-02AA-EAEE-2DC6-6A53B5806F15}"/>
                </a:ext>
              </a:extLst>
            </p:cNvPr>
            <p:cNvCxnSpPr>
              <a:cxnSpLocks/>
              <a:stCxn id="109" idx="1"/>
              <a:endCxn id="108" idx="2"/>
            </p:cNvCxnSpPr>
            <p:nvPr/>
          </p:nvCxnSpPr>
          <p:spPr>
            <a:xfrm rot="10800000" flipH="1" flipV="1">
              <a:off x="5037942" y="4090871"/>
              <a:ext cx="631702" cy="907700"/>
            </a:xfrm>
            <a:prstGeom prst="bentConnector3">
              <a:avLst>
                <a:gd name="adj1" fmla="val -35269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C0922BC5-CBE2-9ABC-4EBD-0C03CBDD2CD8}"/>
                </a:ext>
              </a:extLst>
            </p:cNvPr>
            <p:cNvCxnSpPr>
              <a:cxnSpLocks/>
              <a:stCxn id="37" idx="4"/>
              <a:endCxn id="29" idx="0"/>
            </p:cNvCxnSpPr>
            <p:nvPr/>
          </p:nvCxnSpPr>
          <p:spPr>
            <a:xfrm>
              <a:off x="5632773" y="2404464"/>
              <a:ext cx="1" cy="25409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3C8BC553-89F4-0051-3940-E700757B94DA}"/>
                </a:ext>
              </a:extLst>
            </p:cNvPr>
            <p:cNvCxnSpPr>
              <a:cxnSpLocks/>
              <a:stCxn id="29" idx="2"/>
              <a:endCxn id="109" idx="0"/>
            </p:cNvCxnSpPr>
            <p:nvPr/>
          </p:nvCxnSpPr>
          <p:spPr>
            <a:xfrm>
              <a:off x="5632774" y="3443451"/>
              <a:ext cx="6343" cy="25497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612E714C-0E71-265E-0DF9-EDF8B165AD1A}"/>
                </a:ext>
              </a:extLst>
            </p:cNvPr>
            <p:cNvSpPr txBox="1"/>
            <p:nvPr/>
          </p:nvSpPr>
          <p:spPr>
            <a:xfrm>
              <a:off x="4786713" y="5679834"/>
              <a:ext cx="846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5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Bided Items</a:t>
              </a:r>
              <a:endParaRPr kumimoji="1" lang="ja-JP" alt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6D66374F-59F7-D9C2-D553-DE0EBCAD00DE}"/>
                </a:ext>
              </a:extLst>
            </p:cNvPr>
            <p:cNvSpPr txBox="1"/>
            <p:nvPr/>
          </p:nvSpPr>
          <p:spPr>
            <a:xfrm>
              <a:off x="5002747" y="1339792"/>
              <a:ext cx="1202349" cy="65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Biddable Items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C123E662-8B0B-678A-DCC6-FDD355A7D791}"/>
              </a:ext>
            </a:extLst>
          </p:cNvPr>
          <p:cNvGrpSpPr/>
          <p:nvPr/>
        </p:nvGrpSpPr>
        <p:grpSpPr>
          <a:xfrm>
            <a:off x="6317861" y="1317474"/>
            <a:ext cx="1477276" cy="5008691"/>
            <a:chOff x="6317861" y="1317474"/>
            <a:chExt cx="1477276" cy="5008691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812B3CBF-C763-AE53-6D80-A3664942794A}"/>
                </a:ext>
              </a:extLst>
            </p:cNvPr>
            <p:cNvSpPr txBox="1"/>
            <p:nvPr/>
          </p:nvSpPr>
          <p:spPr>
            <a:xfrm>
              <a:off x="6317861" y="4670964"/>
              <a:ext cx="1100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Biddable Items</a:t>
              </a:r>
              <a:endParaRPr kumimoji="1" lang="ja-JP" altLang="en-US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フローチャート: 定義済み処理 31">
              <a:extLst>
                <a:ext uri="{FF2B5EF4-FFF2-40B4-BE49-F238E27FC236}">
                  <a16:creationId xmlns:a16="http://schemas.microsoft.com/office/drawing/2014/main" id="{CB7636B9-D97F-C652-6799-869B091A3D30}"/>
                </a:ext>
              </a:extLst>
            </p:cNvPr>
            <p:cNvSpPr/>
            <p:nvPr/>
          </p:nvSpPr>
          <p:spPr>
            <a:xfrm>
              <a:off x="6592788" y="2658557"/>
              <a:ext cx="1202349" cy="784894"/>
            </a:xfrm>
            <a:prstGeom prst="flowChartPredefinedProcess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Bided by bidder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フローチャート: 結合子 37">
              <a:extLst>
                <a:ext uri="{FF2B5EF4-FFF2-40B4-BE49-F238E27FC236}">
                  <a16:creationId xmlns:a16="http://schemas.microsoft.com/office/drawing/2014/main" id="{8EF6D23C-31E4-67F1-41BC-8E2F7BA352DB}"/>
                </a:ext>
              </a:extLst>
            </p:cNvPr>
            <p:cNvSpPr/>
            <p:nvPr/>
          </p:nvSpPr>
          <p:spPr>
            <a:xfrm>
              <a:off x="6936339" y="1885783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フローチャート: 結合子 118">
              <a:extLst>
                <a:ext uri="{FF2B5EF4-FFF2-40B4-BE49-F238E27FC236}">
                  <a16:creationId xmlns:a16="http://schemas.microsoft.com/office/drawing/2014/main" id="{7BE3857A-E956-04AD-E535-23C0FC82461B}"/>
                </a:ext>
              </a:extLst>
            </p:cNvPr>
            <p:cNvSpPr/>
            <p:nvPr/>
          </p:nvSpPr>
          <p:spPr>
            <a:xfrm>
              <a:off x="7221208" y="4753629"/>
              <a:ext cx="502789" cy="489884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フローチャート: 判断 119">
              <a:extLst>
                <a:ext uri="{FF2B5EF4-FFF2-40B4-BE49-F238E27FC236}">
                  <a16:creationId xmlns:a16="http://schemas.microsoft.com/office/drawing/2014/main" id="{FD058D65-89B4-BF14-092E-CBC046FDD8BD}"/>
                </a:ext>
              </a:extLst>
            </p:cNvPr>
            <p:cNvSpPr/>
            <p:nvPr/>
          </p:nvSpPr>
          <p:spPr>
            <a:xfrm>
              <a:off x="6589507" y="3698424"/>
              <a:ext cx="1202349" cy="784894"/>
            </a:xfrm>
            <a:prstGeom prst="flowChartDecis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Button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フローチャート: 結合子 120">
              <a:extLst>
                <a:ext uri="{FF2B5EF4-FFF2-40B4-BE49-F238E27FC236}">
                  <a16:creationId xmlns:a16="http://schemas.microsoft.com/office/drawing/2014/main" id="{14B15FC4-A1F2-448C-3019-75D9B76AF357}"/>
                </a:ext>
              </a:extLst>
            </p:cNvPr>
            <p:cNvSpPr/>
            <p:nvPr/>
          </p:nvSpPr>
          <p:spPr>
            <a:xfrm>
              <a:off x="7207042" y="5747341"/>
              <a:ext cx="502789" cy="489884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BdI</a:t>
              </a:r>
              <a:endParaRPr kumimoji="1" lang="ja-JP" altLang="en-US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1092C33D-B087-C374-1AE5-AE29AB9EEA92}"/>
                </a:ext>
              </a:extLst>
            </p:cNvPr>
            <p:cNvCxnSpPr>
              <a:cxnSpLocks/>
              <a:stCxn id="120" idx="1"/>
              <a:endCxn id="119" idx="2"/>
            </p:cNvCxnSpPr>
            <p:nvPr/>
          </p:nvCxnSpPr>
          <p:spPr>
            <a:xfrm rot="10800000" flipH="1" flipV="1">
              <a:off x="6589506" y="4090871"/>
              <a:ext cx="631702" cy="907700"/>
            </a:xfrm>
            <a:prstGeom prst="bentConnector3">
              <a:avLst>
                <a:gd name="adj1" fmla="val -35269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F96C286B-7312-6426-0C3B-0E162DE2F1E7}"/>
                </a:ext>
              </a:extLst>
            </p:cNvPr>
            <p:cNvCxnSpPr>
              <a:cxnSpLocks/>
              <a:stCxn id="120" idx="1"/>
              <a:endCxn id="121" idx="2"/>
            </p:cNvCxnSpPr>
            <p:nvPr/>
          </p:nvCxnSpPr>
          <p:spPr>
            <a:xfrm rot="10800000" flipH="1" flipV="1">
              <a:off x="6589506" y="4090871"/>
              <a:ext cx="617535" cy="1901412"/>
            </a:xfrm>
            <a:prstGeom prst="bentConnector3">
              <a:avLst>
                <a:gd name="adj1" fmla="val -36078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73284200-9960-BBB4-05FF-D3574802C3CC}"/>
                </a:ext>
              </a:extLst>
            </p:cNvPr>
            <p:cNvCxnSpPr>
              <a:cxnSpLocks/>
              <a:stCxn id="32" idx="2"/>
              <a:endCxn id="120" idx="0"/>
            </p:cNvCxnSpPr>
            <p:nvPr/>
          </p:nvCxnSpPr>
          <p:spPr>
            <a:xfrm flipH="1">
              <a:off x="7190681" y="3443451"/>
              <a:ext cx="3281" cy="25497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59155911-2491-F407-B5B8-B19B5601D324}"/>
                </a:ext>
              </a:extLst>
            </p:cNvPr>
            <p:cNvSpPr txBox="1"/>
            <p:nvPr/>
          </p:nvSpPr>
          <p:spPr>
            <a:xfrm>
              <a:off x="6652285" y="1317474"/>
              <a:ext cx="1010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Bided Items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14274BE8-40A2-D549-5C62-DD38A5B7F96A}"/>
                </a:ext>
              </a:extLst>
            </p:cNvPr>
            <p:cNvCxnSpPr>
              <a:cxnSpLocks/>
              <a:stCxn id="38" idx="4"/>
              <a:endCxn id="32" idx="0"/>
            </p:cNvCxnSpPr>
            <p:nvPr/>
          </p:nvCxnSpPr>
          <p:spPr>
            <a:xfrm>
              <a:off x="7187734" y="2375667"/>
              <a:ext cx="6229" cy="2828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B2802C76-E4EC-D3AB-AA55-F9BE989ED2FA}"/>
                </a:ext>
              </a:extLst>
            </p:cNvPr>
            <p:cNvSpPr txBox="1"/>
            <p:nvPr/>
          </p:nvSpPr>
          <p:spPr>
            <a:xfrm>
              <a:off x="6362348" y="5679834"/>
              <a:ext cx="846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5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Bided Items</a:t>
              </a:r>
              <a:endParaRPr kumimoji="1" lang="ja-JP" alt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6AE80BC9-2F12-F824-C820-DDDE7A7D2598}"/>
              </a:ext>
            </a:extLst>
          </p:cNvPr>
          <p:cNvGrpSpPr/>
          <p:nvPr/>
        </p:nvGrpSpPr>
        <p:grpSpPr>
          <a:xfrm>
            <a:off x="7940996" y="1272870"/>
            <a:ext cx="2754995" cy="4158815"/>
            <a:chOff x="7940996" y="1272870"/>
            <a:chExt cx="2754995" cy="4158815"/>
          </a:xfrm>
        </p:grpSpPr>
        <p:sp>
          <p:nvSpPr>
            <p:cNvPr id="43" name="フローチャート: 端子 42">
              <a:extLst>
                <a:ext uri="{FF2B5EF4-FFF2-40B4-BE49-F238E27FC236}">
                  <a16:creationId xmlns:a16="http://schemas.microsoft.com/office/drawing/2014/main" id="{ACFDA8A6-CCA1-5197-FBB9-988C3FC73879}"/>
                </a:ext>
              </a:extLst>
            </p:cNvPr>
            <p:cNvSpPr/>
            <p:nvPr/>
          </p:nvSpPr>
          <p:spPr>
            <a:xfrm>
              <a:off x="8632581" y="2228987"/>
              <a:ext cx="1248086" cy="401296"/>
            </a:xfrm>
            <a:prstGeom prst="flowChartTerminator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FAAB1004-3C5B-45C4-3187-3DEB3FF96B0F}"/>
                </a:ext>
              </a:extLst>
            </p:cNvPr>
            <p:cNvSpPr/>
            <p:nvPr/>
          </p:nvSpPr>
          <p:spPr>
            <a:xfrm>
              <a:off x="7940996" y="3042216"/>
              <a:ext cx="1202349" cy="840644"/>
            </a:xfrm>
            <a:prstGeom prst="flowChartMagneticDisk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Item DB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フローチャート: 照合 5">
              <a:extLst>
                <a:ext uri="{FF2B5EF4-FFF2-40B4-BE49-F238E27FC236}">
                  <a16:creationId xmlns:a16="http://schemas.microsoft.com/office/drawing/2014/main" id="{4AE485DA-8C1D-B2D2-82FB-85C75F2638DB}"/>
                </a:ext>
              </a:extLst>
            </p:cNvPr>
            <p:cNvSpPr/>
            <p:nvPr/>
          </p:nvSpPr>
          <p:spPr>
            <a:xfrm rot="5400000">
              <a:off x="9121545" y="2594977"/>
              <a:ext cx="282890" cy="477438"/>
            </a:xfrm>
            <a:prstGeom prst="flowChartCollat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フローチャート: 端子 7">
              <a:extLst>
                <a:ext uri="{FF2B5EF4-FFF2-40B4-BE49-F238E27FC236}">
                  <a16:creationId xmlns:a16="http://schemas.microsoft.com/office/drawing/2014/main" id="{680713AC-4E4D-FD98-F023-A343BC320DD5}"/>
                </a:ext>
              </a:extLst>
            </p:cNvPr>
            <p:cNvSpPr/>
            <p:nvPr/>
          </p:nvSpPr>
          <p:spPr>
            <a:xfrm>
              <a:off x="8645313" y="5030389"/>
              <a:ext cx="1248086" cy="401296"/>
            </a:xfrm>
            <a:prstGeom prst="flowChartTerminator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Return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フローチャート: 内部記憶 8">
              <a:extLst>
                <a:ext uri="{FF2B5EF4-FFF2-40B4-BE49-F238E27FC236}">
                  <a16:creationId xmlns:a16="http://schemas.microsoft.com/office/drawing/2014/main" id="{E86B16B6-FADA-7DBF-CA49-CE07EECF6846}"/>
                </a:ext>
              </a:extLst>
            </p:cNvPr>
            <p:cNvSpPr/>
            <p:nvPr/>
          </p:nvSpPr>
          <p:spPr>
            <a:xfrm>
              <a:off x="8661816" y="4036302"/>
              <a:ext cx="1202349" cy="784895"/>
            </a:xfrm>
            <a:prstGeom prst="flowChartInternalStorag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Generate List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6" name="コネクタ: カギ線 145">
              <a:extLst>
                <a:ext uri="{FF2B5EF4-FFF2-40B4-BE49-F238E27FC236}">
                  <a16:creationId xmlns:a16="http://schemas.microsoft.com/office/drawing/2014/main" id="{DC5F105F-D795-183E-8F44-CBAC70E4BAE0}"/>
                </a:ext>
              </a:extLst>
            </p:cNvPr>
            <p:cNvCxnSpPr>
              <a:cxnSpLocks/>
              <a:stCxn id="5" idx="1"/>
              <a:endCxn id="6" idx="2"/>
            </p:cNvCxnSpPr>
            <p:nvPr/>
          </p:nvCxnSpPr>
          <p:spPr>
            <a:xfrm rot="5400000" flipH="1" flipV="1">
              <a:off x="8678961" y="2696906"/>
              <a:ext cx="208520" cy="48210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データ 152">
              <a:extLst>
                <a:ext uri="{FF2B5EF4-FFF2-40B4-BE49-F238E27FC236}">
                  <a16:creationId xmlns:a16="http://schemas.microsoft.com/office/drawing/2014/main" id="{12163738-5766-72EF-5603-5B8666DD4C72}"/>
                </a:ext>
              </a:extLst>
            </p:cNvPr>
            <p:cNvSpPr/>
            <p:nvPr/>
          </p:nvSpPr>
          <p:spPr>
            <a:xfrm>
              <a:off x="9344319" y="3042216"/>
              <a:ext cx="1141722" cy="784895"/>
            </a:xfrm>
            <a:prstGeom prst="flowChartInputOutpu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user,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bid or</a:t>
              </a:r>
              <a:b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not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B7421EF3-53F2-C3AF-A111-F94768412AF2}"/>
                </a:ext>
              </a:extLst>
            </p:cNvPr>
            <p:cNvCxnSpPr>
              <a:cxnSpLocks/>
              <a:stCxn id="153" idx="1"/>
              <a:endCxn id="6" idx="0"/>
            </p:cNvCxnSpPr>
            <p:nvPr/>
          </p:nvCxnSpPr>
          <p:spPr>
            <a:xfrm rot="16200000" flipV="1">
              <a:off x="9604185" y="2731220"/>
              <a:ext cx="208520" cy="41347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88395258-648A-DAFF-D2FD-F19A44466AC6}"/>
                </a:ext>
              </a:extLst>
            </p:cNvPr>
            <p:cNvCxnSpPr>
              <a:cxnSpLocks/>
              <a:stCxn id="43" idx="2"/>
              <a:endCxn id="6" idx="1"/>
            </p:cNvCxnSpPr>
            <p:nvPr/>
          </p:nvCxnSpPr>
          <p:spPr>
            <a:xfrm>
              <a:off x="9256624" y="2630283"/>
              <a:ext cx="6366" cy="20341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C95696F5-AFA3-7148-C607-DDDB7AE69A77}"/>
                </a:ext>
              </a:extLst>
            </p:cNvPr>
            <p:cNvCxnSpPr>
              <a:cxnSpLocks/>
              <a:stCxn id="6" idx="1"/>
              <a:endCxn id="9" idx="0"/>
            </p:cNvCxnSpPr>
            <p:nvPr/>
          </p:nvCxnSpPr>
          <p:spPr>
            <a:xfrm>
              <a:off x="9262990" y="2833696"/>
              <a:ext cx="1" cy="12026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F2DF23FA-7446-7198-720F-96D3215C6174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9262991" y="4821197"/>
              <a:ext cx="6365" cy="2091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38865942-C5AB-4181-1DA4-2A8DA3ADC23B}"/>
                </a:ext>
              </a:extLst>
            </p:cNvPr>
            <p:cNvSpPr txBox="1"/>
            <p:nvPr/>
          </p:nvSpPr>
          <p:spPr>
            <a:xfrm>
              <a:off x="8197413" y="1272870"/>
              <a:ext cx="24985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for Seller</a:t>
              </a:r>
            </a:p>
            <a:p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Biddable</a:t>
              </a:r>
            </a:p>
            <a:p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– Bided by bidder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9B1CD4C3-D399-548C-8A74-3F64AF8995A5}"/>
                </a:ext>
              </a:extLst>
            </p:cNvPr>
            <p:cNvCxnSpPr>
              <a:cxnSpLocks/>
              <a:stCxn id="43" idx="2"/>
              <a:endCxn id="6" idx="1"/>
            </p:cNvCxnSpPr>
            <p:nvPr/>
          </p:nvCxnSpPr>
          <p:spPr>
            <a:xfrm>
              <a:off x="9256624" y="2630283"/>
              <a:ext cx="6366" cy="2034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8D5C76E1-98B3-7566-83BB-BD39CD40669D}"/>
              </a:ext>
            </a:extLst>
          </p:cNvPr>
          <p:cNvGrpSpPr/>
          <p:nvPr/>
        </p:nvGrpSpPr>
        <p:grpSpPr>
          <a:xfrm>
            <a:off x="10664998" y="1581907"/>
            <a:ext cx="1260818" cy="3849778"/>
            <a:chOff x="10664998" y="1581907"/>
            <a:chExt cx="1260818" cy="3849778"/>
          </a:xfrm>
        </p:grpSpPr>
        <p:sp>
          <p:nvSpPr>
            <p:cNvPr id="207" name="フローチャート: 端子 206">
              <a:extLst>
                <a:ext uri="{FF2B5EF4-FFF2-40B4-BE49-F238E27FC236}">
                  <a16:creationId xmlns:a16="http://schemas.microsoft.com/office/drawing/2014/main" id="{1A79C2E2-D290-5624-ABC3-6287846550C4}"/>
                </a:ext>
              </a:extLst>
            </p:cNvPr>
            <p:cNvSpPr/>
            <p:nvPr/>
          </p:nvSpPr>
          <p:spPr>
            <a:xfrm>
              <a:off x="10664998" y="2228987"/>
              <a:ext cx="1248086" cy="401296"/>
            </a:xfrm>
            <a:prstGeom prst="flowChartTermina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Photo</a:t>
              </a:r>
              <a:endParaRPr kumimoji="1" lang="ja-JP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フローチャート: 端子 207">
              <a:extLst>
                <a:ext uri="{FF2B5EF4-FFF2-40B4-BE49-F238E27FC236}">
                  <a16:creationId xmlns:a16="http://schemas.microsoft.com/office/drawing/2014/main" id="{1197D619-ADD4-C4B8-5BCE-19974D48782F}"/>
                </a:ext>
              </a:extLst>
            </p:cNvPr>
            <p:cNvSpPr/>
            <p:nvPr/>
          </p:nvSpPr>
          <p:spPr>
            <a:xfrm>
              <a:off x="10677730" y="5030389"/>
              <a:ext cx="1248086" cy="401296"/>
            </a:xfrm>
            <a:prstGeom prst="flowChartTermina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Return</a:t>
              </a:r>
              <a:endParaRPr kumimoji="1" lang="ja-JP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フローチャート: 磁気ディスク 211">
              <a:extLst>
                <a:ext uri="{FF2B5EF4-FFF2-40B4-BE49-F238E27FC236}">
                  <a16:creationId xmlns:a16="http://schemas.microsoft.com/office/drawing/2014/main" id="{EE55F3D1-52B5-2A94-3F8D-B3234BA17109}"/>
                </a:ext>
              </a:extLst>
            </p:cNvPr>
            <p:cNvSpPr/>
            <p:nvPr/>
          </p:nvSpPr>
          <p:spPr>
            <a:xfrm>
              <a:off x="10686811" y="3042216"/>
              <a:ext cx="1202349" cy="784895"/>
            </a:xfrm>
            <a:prstGeom prst="flowChartMagneticDisk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Item DB</a:t>
              </a:r>
              <a:br>
                <a:rPr kumimoji="1" lang="en-US" altLang="ja-JP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ja-JP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LongBLOB</a:t>
              </a:r>
              <a:endParaRPr kumimoji="1" lang="ja-JP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3" name="直線矢印コネクタ 212">
              <a:extLst>
                <a:ext uri="{FF2B5EF4-FFF2-40B4-BE49-F238E27FC236}">
                  <a16:creationId xmlns:a16="http://schemas.microsoft.com/office/drawing/2014/main" id="{35649C75-538A-ACC7-D9DD-B591B94480C8}"/>
                </a:ext>
              </a:extLst>
            </p:cNvPr>
            <p:cNvCxnSpPr>
              <a:cxnSpLocks/>
              <a:stCxn id="207" idx="2"/>
              <a:endCxn id="212" idx="1"/>
            </p:cNvCxnSpPr>
            <p:nvPr/>
          </p:nvCxnSpPr>
          <p:spPr>
            <a:xfrm flipH="1">
              <a:off x="11287986" y="2630283"/>
              <a:ext cx="1055" cy="41193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フローチャート: 表示 216">
              <a:extLst>
                <a:ext uri="{FF2B5EF4-FFF2-40B4-BE49-F238E27FC236}">
                  <a16:creationId xmlns:a16="http://schemas.microsoft.com/office/drawing/2014/main" id="{70BACA38-D71E-9C0D-4397-68C99EA064DA}"/>
                </a:ext>
              </a:extLst>
            </p:cNvPr>
            <p:cNvSpPr/>
            <p:nvPr/>
          </p:nvSpPr>
          <p:spPr>
            <a:xfrm>
              <a:off x="10686811" y="4036302"/>
              <a:ext cx="1202349" cy="784895"/>
            </a:xfrm>
            <a:prstGeom prst="flowChartDisplay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Show Photo</a:t>
              </a:r>
              <a:endParaRPr kumimoji="1" lang="ja-JP" alt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BE106B17-14BA-BF5C-5F3E-0041A4C2D9DA}"/>
                </a:ext>
              </a:extLst>
            </p:cNvPr>
            <p:cNvCxnSpPr>
              <a:cxnSpLocks/>
              <a:stCxn id="212" idx="3"/>
              <a:endCxn id="217" idx="0"/>
            </p:cNvCxnSpPr>
            <p:nvPr/>
          </p:nvCxnSpPr>
          <p:spPr>
            <a:xfrm>
              <a:off x="11287986" y="3827111"/>
              <a:ext cx="0" cy="2091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4F81317A-9CBB-90CA-70CF-417F3E047D35}"/>
                </a:ext>
              </a:extLst>
            </p:cNvPr>
            <p:cNvCxnSpPr>
              <a:cxnSpLocks/>
              <a:stCxn id="217" idx="2"/>
              <a:endCxn id="208" idx="0"/>
            </p:cNvCxnSpPr>
            <p:nvPr/>
          </p:nvCxnSpPr>
          <p:spPr>
            <a:xfrm>
              <a:off x="11287986" y="4821197"/>
              <a:ext cx="13787" cy="2091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C289F1D2-0655-540B-E45D-2B7FB098AA96}"/>
                </a:ext>
              </a:extLst>
            </p:cNvPr>
            <p:cNvSpPr txBox="1"/>
            <p:nvPr/>
          </p:nvSpPr>
          <p:spPr>
            <a:xfrm>
              <a:off x="10871208" y="1581907"/>
              <a:ext cx="861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Show Photo</a:t>
              </a:r>
              <a:endParaRPr kumimoji="1" lang="ja-JP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9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2" grpId="1" animBg="1"/>
      <p:bldP spid="2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0BC29-970E-A332-D73F-95107AC9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Work –</a:t>
            </a:r>
            <a:br>
              <a:rPr lang="en-US" altLang="ja-JP" dirty="0"/>
            </a:br>
            <a:r>
              <a:rPr lang="en-US" altLang="ja-JP" dirty="0"/>
              <a:t>4. </a:t>
            </a:r>
            <a:r>
              <a:rPr lang="en-US" altLang="ja-JP"/>
              <a:t>Coding a PHP Program</a:t>
            </a:r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38C053F-D647-A42E-36AC-84F7E2923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25384"/>
              </p:ext>
            </p:extLst>
          </p:nvPr>
        </p:nvGraphicFramePr>
        <p:xfrm>
          <a:off x="450849" y="1508125"/>
          <a:ext cx="11210440" cy="43484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744633">
                  <a:extLst>
                    <a:ext uri="{9D8B030D-6E8A-4147-A177-3AD203B41FA5}">
                      <a16:colId xmlns:a16="http://schemas.microsoft.com/office/drawing/2014/main" val="4136470951"/>
                    </a:ext>
                  </a:extLst>
                </a:gridCol>
                <a:gridCol w="1549102">
                  <a:extLst>
                    <a:ext uri="{9D8B030D-6E8A-4147-A177-3AD203B41FA5}">
                      <a16:colId xmlns:a16="http://schemas.microsoft.com/office/drawing/2014/main" val="510126519"/>
                    </a:ext>
                  </a:extLst>
                </a:gridCol>
                <a:gridCol w="2211263">
                  <a:extLst>
                    <a:ext uri="{9D8B030D-6E8A-4147-A177-3AD203B41FA5}">
                      <a16:colId xmlns:a16="http://schemas.microsoft.com/office/drawing/2014/main" val="3658570407"/>
                    </a:ext>
                  </a:extLst>
                </a:gridCol>
                <a:gridCol w="3705442">
                  <a:extLst>
                    <a:ext uri="{9D8B030D-6E8A-4147-A177-3AD203B41FA5}">
                      <a16:colId xmlns:a16="http://schemas.microsoft.com/office/drawing/2014/main" val="342614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 Name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PHP file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Remarks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1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 Module</a:t>
                      </a:r>
                      <a:endParaRPr kumimoji="1" lang="ja-JP" altLang="en-US" b="1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Login and misc.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Avoid dual login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Seller – Item Registration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File upload button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Seller –</a:t>
                      </a:r>
                      <a:r>
                        <a:rPr kumimoji="1" lang="ja-JP" altLang="en-US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Limit to the login user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Bidder – Biddable Item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Direct bid button for each item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GB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    Bidder – Bided  Item List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Limit to the login user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9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Common module</a:t>
                      </a:r>
                      <a:endParaRPr kumimoji="1" lang="ja-JP" altLang="en-US" b="1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Display List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Parameter: User, bid-status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Item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detail.php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content.php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Support many image files including jpeg, mp4, </a:t>
                      </a:r>
                      <a:r>
                        <a:rPr kumimoji="1" lang="en-US" altLang="ja-JP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webp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, …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700 Lines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 files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886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E0C5F5-F146-FA5E-9BA8-E9B0D70B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BD5403-508D-4463-A6BC-04F4D980CDF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CCB7A-5591-F156-ACBB-B2A69EB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0"/>
            <a:ext cx="11288974" cy="1170432"/>
          </a:xfrm>
        </p:spPr>
        <p:txBody>
          <a:bodyPr/>
          <a:lstStyle/>
          <a:p>
            <a:r>
              <a:rPr lang="en-US" altLang="ja-JP" dirty="0"/>
              <a:t>My Work –</a:t>
            </a:r>
            <a:br>
              <a:rPr lang="en-US" altLang="ja-JP" dirty="0"/>
            </a:br>
            <a:r>
              <a:rPr lang="en-US" altLang="ja-JP" dirty="0"/>
              <a:t>5. Database Design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F4F2BB2-AB34-7A1E-537C-8181CE6B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2" y="1432634"/>
            <a:ext cx="5553074" cy="613049"/>
          </a:xfrm>
        </p:spPr>
        <p:txBody>
          <a:bodyPr/>
          <a:lstStyle/>
          <a:p>
            <a:r>
              <a:rPr lang="en-US" altLang="ja-JP" sz="2800" b="1" dirty="0"/>
              <a:t>User management</a:t>
            </a:r>
            <a:endParaRPr lang="ja-JP" altLang="en-US" sz="2800" b="1" dirty="0"/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3BEA594C-7156-4EC5-F6E5-1437C6B2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993" y="4754379"/>
            <a:ext cx="5316242" cy="153759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sz="2400" dirty="0"/>
              <a:t>System Configuration</a:t>
            </a:r>
          </a:p>
          <a:p>
            <a:pPr lvl="1"/>
            <a:r>
              <a:rPr lang="en-US" altLang="ja-JP" sz="2400" dirty="0"/>
              <a:t>MySQL Server 5.5.20</a:t>
            </a:r>
          </a:p>
          <a:p>
            <a:pPr lvl="1"/>
            <a:r>
              <a:rPr lang="en-US" altLang="ja-JP" sz="2400" dirty="0"/>
              <a:t>Apache Web server +MySQL client 5.5.60</a:t>
            </a:r>
          </a:p>
          <a:p>
            <a:pPr lvl="1"/>
            <a:r>
              <a:rPr lang="en-US" altLang="ja-JP" sz="2400" dirty="0"/>
              <a:t>Operated on phpMyAdmin 3.4.11.1</a:t>
            </a:r>
            <a:endParaRPr lang="ja-JP" altLang="en-US" sz="2400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B49B682B-B6DA-69AF-2120-7C1D5D7EA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1432634"/>
            <a:ext cx="5553071" cy="613049"/>
          </a:xfrm>
        </p:spPr>
        <p:txBody>
          <a:bodyPr/>
          <a:lstStyle/>
          <a:p>
            <a:r>
              <a:rPr lang="en-US" altLang="ja-JP" sz="2800" b="1" dirty="0"/>
              <a:t>Item management</a:t>
            </a:r>
            <a:endParaRPr lang="ja-JP" altLang="en-US" sz="2800" b="1" dirty="0"/>
          </a:p>
        </p:txBody>
      </p:sp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CD032C96-3B8E-3337-2054-2A1F200310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1FE422-2728-D643-F2DF-65FFEA3D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6"/>
          </a:xfrm>
        </p:spPr>
        <p:txBody>
          <a:bodyPr>
            <a:normAutofit lnSpcReduction="10000"/>
          </a:bodyPr>
          <a:lstStyle/>
          <a:p>
            <a:fld id="{0ABD5403-508D-4463-A6BC-04F4D980CDFB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78EF1B-1C32-8DB1-DFBF-9945DE38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2" y="2281822"/>
            <a:ext cx="5096586" cy="20576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AF8181F-6F13-DDB3-93A8-0A19FEB3B4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" t="1054"/>
          <a:stretch/>
        </p:blipFill>
        <p:spPr>
          <a:xfrm>
            <a:off x="6228677" y="2302136"/>
            <a:ext cx="5798377" cy="368553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E4FA51-36CD-7C97-EA8C-493C1E7D49E0}"/>
              </a:ext>
            </a:extLst>
          </p:cNvPr>
          <p:cNvSpPr/>
          <p:nvPr/>
        </p:nvSpPr>
        <p:spPr>
          <a:xfrm>
            <a:off x="328246" y="4697046"/>
            <a:ext cx="5439508" cy="1652263"/>
          </a:xfrm>
          <a:prstGeom prst="rect">
            <a:avLst/>
          </a:prstGeom>
          <a:noFill/>
          <a:ln w="38100">
            <a:solidFill>
              <a:srgbClr val="00C0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1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6958</TotalTime>
  <Words>944</Words>
  <Application>Microsoft Office PowerPoint</Application>
  <PresentationFormat>ワイド画面</PresentationFormat>
  <Paragraphs>252</Paragraphs>
  <Slides>16</Slides>
  <Notes>16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Century Gothic</vt:lpstr>
      <vt:lpstr>Tahoma</vt:lpstr>
      <vt:lpstr>Wingdings</vt:lpstr>
      <vt:lpstr>Wingdings 2</vt:lpstr>
      <vt:lpstr>Quotable</vt:lpstr>
      <vt:lpstr>Subject “Web Programming” Dutch Auction PHP Program</vt:lpstr>
      <vt:lpstr>Introduction</vt:lpstr>
      <vt:lpstr>What is Dutch Auction?</vt:lpstr>
      <vt:lpstr>The Task – One Day Program</vt:lpstr>
      <vt:lpstr>My Work –  1. Define The Business Logic</vt:lpstr>
      <vt:lpstr>My Work –  2. Design Pages, minimum for one day work</vt:lpstr>
      <vt:lpstr>My Work –  3. Design the Logic:  Simple and Consistent</vt:lpstr>
      <vt:lpstr>My Work – 4. Coding a PHP Program</vt:lpstr>
      <vt:lpstr>My Work – 5. Database Design</vt:lpstr>
      <vt:lpstr>Result video: Behavior of the PHP program </vt:lpstr>
      <vt:lpstr>Behavior 1/3: Program Start and Login</vt:lpstr>
      <vt:lpstr>Behavior 2/3:  Item Registration and Show It on the List</vt:lpstr>
      <vt:lpstr>Behavior 3/3:  Bidder –Available List and Bid Action</vt:lpstr>
      <vt:lpstr>Closing Remarks</vt:lpstr>
      <vt:lpstr>Challenge and the Devised Points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GDP, NNP, NNI, NNDI</dc:title>
  <dc:creator>fujiwat0601 藤原隆弘</dc:creator>
  <cp:lastModifiedBy>fujiwat0601 藤原隆弘</cp:lastModifiedBy>
  <cp:revision>1</cp:revision>
  <dcterms:created xsi:type="dcterms:W3CDTF">2021-11-14T14:28:01Z</dcterms:created>
  <dcterms:modified xsi:type="dcterms:W3CDTF">2023-07-09T15:21:59Z</dcterms:modified>
</cp:coreProperties>
</file>