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62" r:id="rId9"/>
    <p:sldId id="266" r:id="rId10"/>
    <p:sldId id="270" r:id="rId11"/>
    <p:sldId id="268" r:id="rId12"/>
    <p:sldId id="271" r:id="rId13"/>
    <p:sldId id="272" r:id="rId14"/>
    <p:sldId id="273" r:id="rId15"/>
    <p:sldId id="274" r:id="rId16"/>
    <p:sldId id="277" r:id="rId17"/>
    <p:sldId id="275" r:id="rId18"/>
    <p:sldId id="278" r:id="rId19"/>
    <p:sldId id="263" r:id="rId20"/>
    <p:sldId id="279" r:id="rId21"/>
    <p:sldId id="281" r:id="rId22"/>
    <p:sldId id="282" r:id="rId23"/>
    <p:sldId id="280" r:id="rId24"/>
    <p:sldId id="287" r:id="rId25"/>
    <p:sldId id="265" r:id="rId26"/>
    <p:sldId id="284" r:id="rId27"/>
    <p:sldId id="283" r:id="rId28"/>
    <p:sldId id="285" r:id="rId29"/>
    <p:sldId id="286" r:id="rId30"/>
    <p:sldId id="288" r:id="rId31"/>
    <p:sldId id="289" r:id="rId32"/>
    <p:sldId id="290" r:id="rId33"/>
    <p:sldId id="291" r:id="rId34"/>
    <p:sldId id="264" r:id="rId35"/>
    <p:sldId id="292" r:id="rId36"/>
    <p:sldId id="267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083" autoAdjust="0"/>
  </p:normalViewPr>
  <p:slideViewPr>
    <p:cSldViewPr snapToGrid="0">
      <p:cViewPr varScale="1">
        <p:scale>
          <a:sx n="50" d="100"/>
          <a:sy n="50" d="100"/>
        </p:scale>
        <p:origin x="20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FEF8C-184F-4909-9087-4BAE0CF9D5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1F93-27DF-4F9C-A72C-5C7734661080}">
      <dgm:prSet/>
      <dgm:spPr/>
      <dgm:t>
        <a:bodyPr/>
        <a:lstStyle/>
        <a:p>
          <a:r>
            <a:rPr lang="en-US"/>
            <a:t>Stack</a:t>
          </a:r>
        </a:p>
      </dgm:t>
    </dgm:pt>
    <dgm:pt modelId="{7F56D6B5-7852-4EC7-B4F8-2B9CD9ADB7C2}" type="parTrans" cxnId="{B55A04B0-309C-4B70-AF27-DBA85F75BC52}">
      <dgm:prSet/>
      <dgm:spPr/>
      <dgm:t>
        <a:bodyPr/>
        <a:lstStyle/>
        <a:p>
          <a:endParaRPr lang="en-US"/>
        </a:p>
      </dgm:t>
    </dgm:pt>
    <dgm:pt modelId="{F9AD9A6F-279F-49D1-ADE8-F928F47C1FF3}" type="sibTrans" cxnId="{B55A04B0-309C-4B70-AF27-DBA85F75BC52}">
      <dgm:prSet/>
      <dgm:spPr/>
      <dgm:t>
        <a:bodyPr/>
        <a:lstStyle/>
        <a:p>
          <a:endParaRPr lang="en-US"/>
        </a:p>
      </dgm:t>
    </dgm:pt>
    <dgm:pt modelId="{C7C2D1BE-EC17-4A8C-B3A9-5FE4DE011090}">
      <dgm:prSet/>
      <dgm:spPr/>
      <dgm:t>
        <a:bodyPr/>
        <a:lstStyle/>
        <a:p>
          <a:r>
            <a:rPr lang="en-US"/>
            <a:t>Services</a:t>
          </a:r>
        </a:p>
      </dgm:t>
    </dgm:pt>
    <dgm:pt modelId="{F3A8A7B7-5D97-4DBD-8336-CE8A0B763EB8}" type="parTrans" cxnId="{515B98F1-6EAE-4366-AE17-4E768AB1B4CA}">
      <dgm:prSet/>
      <dgm:spPr/>
      <dgm:t>
        <a:bodyPr/>
        <a:lstStyle/>
        <a:p>
          <a:endParaRPr lang="en-US"/>
        </a:p>
      </dgm:t>
    </dgm:pt>
    <dgm:pt modelId="{E8DF4B32-4044-4457-A9B3-705A186E1309}" type="sibTrans" cxnId="{515B98F1-6EAE-4366-AE17-4E768AB1B4CA}">
      <dgm:prSet/>
      <dgm:spPr/>
      <dgm:t>
        <a:bodyPr/>
        <a:lstStyle/>
        <a:p>
          <a:endParaRPr lang="en-US"/>
        </a:p>
      </dgm:t>
    </dgm:pt>
    <dgm:pt modelId="{AABB1758-F5C8-44C9-B822-581E01868658}">
      <dgm:prSet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/>
            <a:t>Container</a:t>
          </a:r>
        </a:p>
      </dgm:t>
    </dgm:pt>
    <dgm:pt modelId="{109E85CF-48DC-42A2-B4D6-3082BA87FC80}" type="parTrans" cxnId="{6EEB7AE3-36F1-45D2-B5AF-D6BA92B42306}">
      <dgm:prSet/>
      <dgm:spPr/>
      <dgm:t>
        <a:bodyPr/>
        <a:lstStyle/>
        <a:p>
          <a:endParaRPr lang="en-US"/>
        </a:p>
      </dgm:t>
    </dgm:pt>
    <dgm:pt modelId="{35735C58-B289-4E5B-BCCA-97D827712D13}" type="sibTrans" cxnId="{6EEB7AE3-36F1-45D2-B5AF-D6BA92B42306}">
      <dgm:prSet/>
      <dgm:spPr/>
      <dgm:t>
        <a:bodyPr/>
        <a:lstStyle/>
        <a:p>
          <a:endParaRPr lang="en-US"/>
        </a:p>
      </dgm:t>
    </dgm:pt>
    <dgm:pt modelId="{B5EEC02A-0362-4DFF-B413-0FD19B60FAEF}" type="pres">
      <dgm:prSet presAssocID="{8BFFEF8C-184F-4909-9087-4BAE0CF9D518}" presName="linear" presStyleCnt="0">
        <dgm:presLayoutVars>
          <dgm:animLvl val="lvl"/>
          <dgm:resizeHandles val="exact"/>
        </dgm:presLayoutVars>
      </dgm:prSet>
      <dgm:spPr/>
    </dgm:pt>
    <dgm:pt modelId="{E96C11BA-A283-4E14-967F-F8CB7A47F249}" type="pres">
      <dgm:prSet presAssocID="{4BF71F93-27DF-4F9C-A72C-5C77346610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411F73-0023-4AEE-980F-0A98526404E0}" type="pres">
      <dgm:prSet presAssocID="{F9AD9A6F-279F-49D1-ADE8-F928F47C1FF3}" presName="spacer" presStyleCnt="0"/>
      <dgm:spPr/>
    </dgm:pt>
    <dgm:pt modelId="{29EB4D26-01F5-498C-ADD4-382811429DE1}" type="pres">
      <dgm:prSet presAssocID="{C7C2D1BE-EC17-4A8C-B3A9-5FE4DE0110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BAF472-18EF-4A4E-83D0-E3FB8BCCD31F}" type="pres">
      <dgm:prSet presAssocID="{E8DF4B32-4044-4457-A9B3-705A186E1309}" presName="spacer" presStyleCnt="0"/>
      <dgm:spPr/>
    </dgm:pt>
    <dgm:pt modelId="{FD197A79-6EAF-4D06-A402-E80EC2DD1492}" type="pres">
      <dgm:prSet presAssocID="{AABB1758-F5C8-44C9-B822-581E018686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A01704-C905-4BF9-9CEF-6137B8F638CE}" type="presOf" srcId="{AABB1758-F5C8-44C9-B822-581E01868658}" destId="{FD197A79-6EAF-4D06-A402-E80EC2DD1492}" srcOrd="0" destOrd="0" presId="urn:microsoft.com/office/officeart/2005/8/layout/vList2"/>
    <dgm:cxn modelId="{45048C3D-E697-45BE-A0C5-D35C656E8A82}" type="presOf" srcId="{8BFFEF8C-184F-4909-9087-4BAE0CF9D518}" destId="{B5EEC02A-0362-4DFF-B413-0FD19B60FAEF}" srcOrd="0" destOrd="0" presId="urn:microsoft.com/office/officeart/2005/8/layout/vList2"/>
    <dgm:cxn modelId="{B3AD9B67-4CA6-4AF0-808A-BC2A80830C13}" type="presOf" srcId="{4BF71F93-27DF-4F9C-A72C-5C7734661080}" destId="{E96C11BA-A283-4E14-967F-F8CB7A47F249}" srcOrd="0" destOrd="0" presId="urn:microsoft.com/office/officeart/2005/8/layout/vList2"/>
    <dgm:cxn modelId="{22A99EA3-0DCB-4A19-8315-639407E94B19}" type="presOf" srcId="{C7C2D1BE-EC17-4A8C-B3A9-5FE4DE011090}" destId="{29EB4D26-01F5-498C-ADD4-382811429DE1}" srcOrd="0" destOrd="0" presId="urn:microsoft.com/office/officeart/2005/8/layout/vList2"/>
    <dgm:cxn modelId="{B55A04B0-309C-4B70-AF27-DBA85F75BC52}" srcId="{8BFFEF8C-184F-4909-9087-4BAE0CF9D518}" destId="{4BF71F93-27DF-4F9C-A72C-5C7734661080}" srcOrd="0" destOrd="0" parTransId="{7F56D6B5-7852-4EC7-B4F8-2B9CD9ADB7C2}" sibTransId="{F9AD9A6F-279F-49D1-ADE8-F928F47C1FF3}"/>
    <dgm:cxn modelId="{6EEB7AE3-36F1-45D2-B5AF-D6BA92B42306}" srcId="{8BFFEF8C-184F-4909-9087-4BAE0CF9D518}" destId="{AABB1758-F5C8-44C9-B822-581E01868658}" srcOrd="2" destOrd="0" parTransId="{109E85CF-48DC-42A2-B4D6-3082BA87FC80}" sibTransId="{35735C58-B289-4E5B-BCCA-97D827712D13}"/>
    <dgm:cxn modelId="{515B98F1-6EAE-4366-AE17-4E768AB1B4CA}" srcId="{8BFFEF8C-184F-4909-9087-4BAE0CF9D518}" destId="{C7C2D1BE-EC17-4A8C-B3A9-5FE4DE011090}" srcOrd="1" destOrd="0" parTransId="{F3A8A7B7-5D97-4DBD-8336-CE8A0B763EB8}" sibTransId="{E8DF4B32-4044-4457-A9B3-705A186E1309}"/>
    <dgm:cxn modelId="{C426E352-9D69-4B56-9D19-59AB4720E392}" type="presParOf" srcId="{B5EEC02A-0362-4DFF-B413-0FD19B60FAEF}" destId="{E96C11BA-A283-4E14-967F-F8CB7A47F249}" srcOrd="0" destOrd="0" presId="urn:microsoft.com/office/officeart/2005/8/layout/vList2"/>
    <dgm:cxn modelId="{1B734247-495E-4E74-ACDD-CD24A9159019}" type="presParOf" srcId="{B5EEC02A-0362-4DFF-B413-0FD19B60FAEF}" destId="{70411F73-0023-4AEE-980F-0A98526404E0}" srcOrd="1" destOrd="0" presId="urn:microsoft.com/office/officeart/2005/8/layout/vList2"/>
    <dgm:cxn modelId="{54EB8FE4-4261-4F1E-AB30-B86077C62DBF}" type="presParOf" srcId="{B5EEC02A-0362-4DFF-B413-0FD19B60FAEF}" destId="{29EB4D26-01F5-498C-ADD4-382811429DE1}" srcOrd="2" destOrd="0" presId="urn:microsoft.com/office/officeart/2005/8/layout/vList2"/>
    <dgm:cxn modelId="{6E16A337-5B7A-4FC1-849C-954E4E08E086}" type="presParOf" srcId="{B5EEC02A-0362-4DFF-B413-0FD19B60FAEF}" destId="{8ABAF472-18EF-4A4E-83D0-E3FB8BCCD31F}" srcOrd="3" destOrd="0" presId="urn:microsoft.com/office/officeart/2005/8/layout/vList2"/>
    <dgm:cxn modelId="{F2577C27-1BC9-4B12-A6B2-A631082CB470}" type="presParOf" srcId="{B5EEC02A-0362-4DFF-B413-0FD19B60FAEF}" destId="{FD197A79-6EAF-4D06-A402-E80EC2DD14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826D3-B20A-4080-A116-7F89A0A97B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CD4B70-02C6-4D3D-9F33-DA5F2F9ED71D}">
      <dgm:prSet/>
      <dgm:spPr/>
      <dgm:t>
        <a:bodyPr/>
        <a:lstStyle/>
        <a:p>
          <a:r>
            <a:rPr lang="en-US" dirty="0"/>
            <a:t>Build the app</a:t>
          </a:r>
        </a:p>
      </dgm:t>
    </dgm:pt>
    <dgm:pt modelId="{9A1B6A33-03CD-4E44-A9BD-E55E370E909A}" type="parTrans" cxnId="{D7BE0B63-A09B-4898-A18A-14B2BDC721F8}">
      <dgm:prSet/>
      <dgm:spPr/>
      <dgm:t>
        <a:bodyPr/>
        <a:lstStyle/>
        <a:p>
          <a:endParaRPr lang="en-US"/>
        </a:p>
      </dgm:t>
    </dgm:pt>
    <dgm:pt modelId="{E687ADF5-0525-49E8-B01A-BA17F5562251}" type="sibTrans" cxnId="{D7BE0B63-A09B-4898-A18A-14B2BDC721F8}">
      <dgm:prSet/>
      <dgm:spPr/>
      <dgm:t>
        <a:bodyPr/>
        <a:lstStyle/>
        <a:p>
          <a:endParaRPr lang="en-US"/>
        </a:p>
      </dgm:t>
    </dgm:pt>
    <dgm:pt modelId="{9F2E0649-4E60-4E64-9543-8875662472A9}">
      <dgm:prSet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4A1DE9C3-6B10-431E-B4C3-361F3F66AAB6}" type="parTrans" cxnId="{28E74AC4-DB56-4819-931F-D71D39DD8441}">
      <dgm:prSet/>
      <dgm:spPr/>
      <dgm:t>
        <a:bodyPr/>
        <a:lstStyle/>
        <a:p>
          <a:endParaRPr lang="en-US"/>
        </a:p>
      </dgm:t>
    </dgm:pt>
    <dgm:pt modelId="{0CC24291-8B67-4504-9F8A-93B073B5E8F5}" type="sibTrans" cxnId="{28E74AC4-DB56-4819-931F-D71D39DD8441}">
      <dgm:prSet/>
      <dgm:spPr/>
      <dgm:t>
        <a:bodyPr/>
        <a:lstStyle/>
        <a:p>
          <a:endParaRPr lang="en-US"/>
        </a:p>
      </dgm:t>
    </dgm:pt>
    <dgm:pt modelId="{B3A98E11-1F7C-4BB1-B2B0-CADC37D7EC3A}">
      <dgm:prSet/>
      <dgm:spPr/>
      <dgm:t>
        <a:bodyPr/>
        <a:lstStyle/>
        <a:p>
          <a:r>
            <a:rPr lang="en-US"/>
            <a:t>The app itself</a:t>
          </a:r>
        </a:p>
      </dgm:t>
    </dgm:pt>
    <dgm:pt modelId="{CF3119A5-A170-447D-B64F-E1E2D6DF53B8}" type="parTrans" cxnId="{8562E13C-06E5-474B-9663-4AB231630CDA}">
      <dgm:prSet/>
      <dgm:spPr/>
      <dgm:t>
        <a:bodyPr/>
        <a:lstStyle/>
        <a:p>
          <a:endParaRPr lang="en-US"/>
        </a:p>
      </dgm:t>
    </dgm:pt>
    <dgm:pt modelId="{CB492418-F8FA-4458-BF91-4A12B8DE0203}" type="sibTrans" cxnId="{8562E13C-06E5-474B-9663-4AB231630CDA}">
      <dgm:prSet/>
      <dgm:spPr/>
      <dgm:t>
        <a:bodyPr/>
        <a:lstStyle/>
        <a:p>
          <a:endParaRPr lang="en-US"/>
        </a:p>
      </dgm:t>
    </dgm:pt>
    <dgm:pt modelId="{0F816FC6-9274-4FE5-8717-551687585D00}">
      <dgm:prSet/>
      <dgm:spPr/>
      <dgm:t>
        <a:bodyPr/>
        <a:lstStyle/>
        <a:p>
          <a:r>
            <a:rPr lang="en-US"/>
            <a:t>Run the app</a:t>
          </a:r>
        </a:p>
      </dgm:t>
    </dgm:pt>
    <dgm:pt modelId="{DB9A361E-6DC1-40C8-932D-1EE3F3C4C192}" type="parTrans" cxnId="{6E641C76-56AC-4E13-8B5D-429A46083E67}">
      <dgm:prSet/>
      <dgm:spPr/>
      <dgm:t>
        <a:bodyPr/>
        <a:lstStyle/>
        <a:p>
          <a:endParaRPr lang="en-US"/>
        </a:p>
      </dgm:t>
    </dgm:pt>
    <dgm:pt modelId="{4A5E6424-3DAE-4DAC-A59C-14F0AA939E68}" type="sibTrans" cxnId="{6E641C76-56AC-4E13-8B5D-429A46083E67}">
      <dgm:prSet/>
      <dgm:spPr/>
      <dgm:t>
        <a:bodyPr/>
        <a:lstStyle/>
        <a:p>
          <a:endParaRPr lang="en-US"/>
        </a:p>
      </dgm:t>
    </dgm:pt>
    <dgm:pt modelId="{83D45B61-647A-4992-AC6D-2F7E9A259696}">
      <dgm:prSet/>
      <dgm:spPr/>
      <dgm:t>
        <a:bodyPr/>
        <a:lstStyle/>
        <a:p>
          <a:r>
            <a:rPr lang="en-US" dirty="0"/>
            <a:t>Share your image</a:t>
          </a:r>
        </a:p>
      </dgm:t>
    </dgm:pt>
    <dgm:pt modelId="{ADC8FD8D-BFE6-4D7E-86AC-4813BA97A7C6}" type="parTrans" cxnId="{0F212276-7D39-4EED-AE26-F0E26C757E99}">
      <dgm:prSet/>
      <dgm:spPr/>
      <dgm:t>
        <a:bodyPr/>
        <a:lstStyle/>
        <a:p>
          <a:endParaRPr lang="en-US"/>
        </a:p>
      </dgm:t>
    </dgm:pt>
    <dgm:pt modelId="{A16FDB92-5DC1-4BD5-8560-2DD8AAF03126}" type="sibTrans" cxnId="{0F212276-7D39-4EED-AE26-F0E26C757E99}">
      <dgm:prSet/>
      <dgm:spPr/>
      <dgm:t>
        <a:bodyPr/>
        <a:lstStyle/>
        <a:p>
          <a:endParaRPr lang="en-US"/>
        </a:p>
      </dgm:t>
    </dgm:pt>
    <dgm:pt modelId="{9A31B81B-CADD-417F-A4C1-E3C8B084AB46}">
      <dgm:prSet/>
      <dgm:spPr/>
      <dgm:t>
        <a:bodyPr/>
        <a:lstStyle/>
        <a:p>
          <a:r>
            <a:rPr lang="en-US" dirty="0"/>
            <a:t>Log in with your Docker ID</a:t>
          </a:r>
        </a:p>
      </dgm:t>
    </dgm:pt>
    <dgm:pt modelId="{BECF401E-2A13-4586-A0F2-32BE9EC9F9BA}" type="parTrans" cxnId="{412A12E7-CF11-4F88-AF98-F0B533440E9F}">
      <dgm:prSet/>
      <dgm:spPr/>
      <dgm:t>
        <a:bodyPr/>
        <a:lstStyle/>
        <a:p>
          <a:endParaRPr lang="en-US"/>
        </a:p>
      </dgm:t>
    </dgm:pt>
    <dgm:pt modelId="{5305142B-3E16-4123-A4F0-99DCCEDD0312}" type="sibTrans" cxnId="{412A12E7-CF11-4F88-AF98-F0B533440E9F}">
      <dgm:prSet/>
      <dgm:spPr/>
      <dgm:t>
        <a:bodyPr/>
        <a:lstStyle/>
        <a:p>
          <a:endParaRPr lang="en-US"/>
        </a:p>
      </dgm:t>
    </dgm:pt>
    <dgm:pt modelId="{C8069D3D-DA6C-42D4-B8A6-D3EF0E2A402E}">
      <dgm:prSet/>
      <dgm:spPr/>
      <dgm:t>
        <a:bodyPr/>
        <a:lstStyle/>
        <a:p>
          <a:r>
            <a:rPr lang="en-US"/>
            <a:t>Tag the image</a:t>
          </a:r>
        </a:p>
      </dgm:t>
    </dgm:pt>
    <dgm:pt modelId="{E729EFC2-84B0-4F59-BA90-DBE72EBDEAC5}" type="parTrans" cxnId="{E91CCFAF-F19A-40CD-8BA5-F227D79097AB}">
      <dgm:prSet/>
      <dgm:spPr/>
      <dgm:t>
        <a:bodyPr/>
        <a:lstStyle/>
        <a:p>
          <a:endParaRPr lang="en-US"/>
        </a:p>
      </dgm:t>
    </dgm:pt>
    <dgm:pt modelId="{E53F83F4-A311-447C-AD24-B26CC7A0E7B6}" type="sibTrans" cxnId="{E91CCFAF-F19A-40CD-8BA5-F227D79097AB}">
      <dgm:prSet/>
      <dgm:spPr/>
      <dgm:t>
        <a:bodyPr/>
        <a:lstStyle/>
        <a:p>
          <a:endParaRPr lang="en-US"/>
        </a:p>
      </dgm:t>
    </dgm:pt>
    <dgm:pt modelId="{0FF7932D-FE95-49EF-AABC-115F8533F69C}">
      <dgm:prSet/>
      <dgm:spPr/>
      <dgm:t>
        <a:bodyPr/>
        <a:lstStyle/>
        <a:p>
          <a:r>
            <a:rPr lang="en-US" dirty="0"/>
            <a:t>Publish the image</a:t>
          </a:r>
        </a:p>
      </dgm:t>
    </dgm:pt>
    <dgm:pt modelId="{B833B69D-D3C9-469B-928B-A7BB3D3E2C9A}" type="parTrans" cxnId="{60901417-AA16-4C8E-8C83-E48A8BF94FB3}">
      <dgm:prSet/>
      <dgm:spPr/>
      <dgm:t>
        <a:bodyPr/>
        <a:lstStyle/>
        <a:p>
          <a:endParaRPr lang="en-US"/>
        </a:p>
      </dgm:t>
    </dgm:pt>
    <dgm:pt modelId="{BF97C6F4-553D-466C-ACFB-9B46A07981FA}" type="sibTrans" cxnId="{60901417-AA16-4C8E-8C83-E48A8BF94FB3}">
      <dgm:prSet/>
      <dgm:spPr/>
      <dgm:t>
        <a:bodyPr/>
        <a:lstStyle/>
        <a:p>
          <a:endParaRPr lang="en-US"/>
        </a:p>
      </dgm:t>
    </dgm:pt>
    <dgm:pt modelId="{915463E5-602B-492E-B330-57CD6D0674CA}">
      <dgm:prSet/>
      <dgm:spPr/>
      <dgm:t>
        <a:bodyPr/>
        <a:lstStyle/>
        <a:p>
          <a:r>
            <a:rPr lang="en-US" dirty="0"/>
            <a:t>Pull and run the image from the remote repository</a:t>
          </a:r>
        </a:p>
      </dgm:t>
    </dgm:pt>
    <dgm:pt modelId="{D7B7ECFD-4B7A-4274-ACB7-9285DF9CE85D}" type="parTrans" cxnId="{6A8283B6-6AA0-4648-AFDB-CB550DF876C7}">
      <dgm:prSet/>
      <dgm:spPr/>
      <dgm:t>
        <a:bodyPr/>
        <a:lstStyle/>
        <a:p>
          <a:endParaRPr lang="en-US"/>
        </a:p>
      </dgm:t>
    </dgm:pt>
    <dgm:pt modelId="{20B11196-7A6C-4C39-8A8F-4D9232548494}" type="sibTrans" cxnId="{6A8283B6-6AA0-4648-AFDB-CB550DF876C7}">
      <dgm:prSet/>
      <dgm:spPr/>
      <dgm:t>
        <a:bodyPr/>
        <a:lstStyle/>
        <a:p>
          <a:endParaRPr lang="en-US"/>
        </a:p>
      </dgm:t>
    </dgm:pt>
    <dgm:pt modelId="{FBC122A9-F393-455B-9F45-C5FCA9C65B66}" type="pres">
      <dgm:prSet presAssocID="{3F1826D3-B20A-4080-A116-7F89A0A97B9B}" presName="CompostProcess" presStyleCnt="0">
        <dgm:presLayoutVars>
          <dgm:dir/>
          <dgm:resizeHandles val="exact"/>
        </dgm:presLayoutVars>
      </dgm:prSet>
      <dgm:spPr/>
    </dgm:pt>
    <dgm:pt modelId="{7FD2FD61-86CB-42E6-89DD-574A70AC4A14}" type="pres">
      <dgm:prSet presAssocID="{3F1826D3-B20A-4080-A116-7F89A0A97B9B}" presName="arrow" presStyleLbl="bgShp" presStyleIdx="0" presStyleCnt="1"/>
      <dgm:spPr/>
    </dgm:pt>
    <dgm:pt modelId="{2DFCC1EA-5034-4D34-BEB7-D97AD1ED4F82}" type="pres">
      <dgm:prSet presAssocID="{3F1826D3-B20A-4080-A116-7F89A0A97B9B}" presName="linearProcess" presStyleCnt="0"/>
      <dgm:spPr/>
    </dgm:pt>
    <dgm:pt modelId="{B97ED8E5-290A-4CA6-AB72-99D84C9B99D7}" type="pres">
      <dgm:prSet presAssocID="{E9CD4B70-02C6-4D3D-9F33-DA5F2F9ED71D}" presName="textNode" presStyleLbl="node1" presStyleIdx="0" presStyleCnt="3">
        <dgm:presLayoutVars>
          <dgm:bulletEnabled val="1"/>
        </dgm:presLayoutVars>
      </dgm:prSet>
      <dgm:spPr/>
    </dgm:pt>
    <dgm:pt modelId="{15546150-89F3-4E8E-8B99-2B3AFB706079}" type="pres">
      <dgm:prSet presAssocID="{E687ADF5-0525-49E8-B01A-BA17F5562251}" presName="sibTrans" presStyleCnt="0"/>
      <dgm:spPr/>
    </dgm:pt>
    <dgm:pt modelId="{42BAD9B0-D72E-410C-9B57-F4876B6A339B}" type="pres">
      <dgm:prSet presAssocID="{0F816FC6-9274-4FE5-8717-551687585D00}" presName="textNode" presStyleLbl="node1" presStyleIdx="1" presStyleCnt="3">
        <dgm:presLayoutVars>
          <dgm:bulletEnabled val="1"/>
        </dgm:presLayoutVars>
      </dgm:prSet>
      <dgm:spPr/>
    </dgm:pt>
    <dgm:pt modelId="{96052F84-7431-4979-98ED-507A03CA763E}" type="pres">
      <dgm:prSet presAssocID="{4A5E6424-3DAE-4DAC-A59C-14F0AA939E68}" presName="sibTrans" presStyleCnt="0"/>
      <dgm:spPr/>
    </dgm:pt>
    <dgm:pt modelId="{4174B232-D736-46A6-B511-6BD625FCEACF}" type="pres">
      <dgm:prSet presAssocID="{83D45B61-647A-4992-AC6D-2F7E9A25969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C412209-1784-4634-8F38-046ECB87DABC}" type="presOf" srcId="{915463E5-602B-492E-B330-57CD6D0674CA}" destId="{4174B232-D736-46A6-B511-6BD625FCEACF}" srcOrd="0" destOrd="4" presId="urn:microsoft.com/office/officeart/2005/8/layout/hProcess9"/>
    <dgm:cxn modelId="{60901417-AA16-4C8E-8C83-E48A8BF94FB3}" srcId="{83D45B61-647A-4992-AC6D-2F7E9A259696}" destId="{0FF7932D-FE95-49EF-AABC-115F8533F69C}" srcOrd="2" destOrd="0" parTransId="{B833B69D-D3C9-469B-928B-A7BB3D3E2C9A}" sibTransId="{BF97C6F4-553D-466C-ACFB-9B46A07981FA}"/>
    <dgm:cxn modelId="{73F57924-B6CA-437E-9DD5-A7170A5DF8D1}" type="presOf" srcId="{C8069D3D-DA6C-42D4-B8A6-D3EF0E2A402E}" destId="{4174B232-D736-46A6-B511-6BD625FCEACF}" srcOrd="0" destOrd="2" presId="urn:microsoft.com/office/officeart/2005/8/layout/hProcess9"/>
    <dgm:cxn modelId="{B880022D-6EAC-4182-98E2-A4AC578532DD}" type="presOf" srcId="{9A31B81B-CADD-417F-A4C1-E3C8B084AB46}" destId="{4174B232-D736-46A6-B511-6BD625FCEACF}" srcOrd="0" destOrd="1" presId="urn:microsoft.com/office/officeart/2005/8/layout/hProcess9"/>
    <dgm:cxn modelId="{8562E13C-06E5-474B-9663-4AB231630CDA}" srcId="{E9CD4B70-02C6-4D3D-9F33-DA5F2F9ED71D}" destId="{B3A98E11-1F7C-4BB1-B2B0-CADC37D7EC3A}" srcOrd="1" destOrd="0" parTransId="{CF3119A5-A170-447D-B64F-E1E2D6DF53B8}" sibTransId="{CB492418-F8FA-4458-BF91-4A12B8DE0203}"/>
    <dgm:cxn modelId="{D7BE0B63-A09B-4898-A18A-14B2BDC721F8}" srcId="{3F1826D3-B20A-4080-A116-7F89A0A97B9B}" destId="{E9CD4B70-02C6-4D3D-9F33-DA5F2F9ED71D}" srcOrd="0" destOrd="0" parTransId="{9A1B6A33-03CD-4E44-A9BD-E55E370E909A}" sibTransId="{E687ADF5-0525-49E8-B01A-BA17F5562251}"/>
    <dgm:cxn modelId="{6E641C76-56AC-4E13-8B5D-429A46083E67}" srcId="{3F1826D3-B20A-4080-A116-7F89A0A97B9B}" destId="{0F816FC6-9274-4FE5-8717-551687585D00}" srcOrd="1" destOrd="0" parTransId="{DB9A361E-6DC1-40C8-932D-1EE3F3C4C192}" sibTransId="{4A5E6424-3DAE-4DAC-A59C-14F0AA939E68}"/>
    <dgm:cxn modelId="{0F212276-7D39-4EED-AE26-F0E26C757E99}" srcId="{3F1826D3-B20A-4080-A116-7F89A0A97B9B}" destId="{83D45B61-647A-4992-AC6D-2F7E9A259696}" srcOrd="2" destOrd="0" parTransId="{ADC8FD8D-BFE6-4D7E-86AC-4813BA97A7C6}" sibTransId="{A16FDB92-5DC1-4BD5-8560-2DD8AAF03126}"/>
    <dgm:cxn modelId="{4089A77C-0B67-4E74-B2A6-C427FB8A872F}" type="presOf" srcId="{83D45B61-647A-4992-AC6D-2F7E9A259696}" destId="{4174B232-D736-46A6-B511-6BD625FCEACF}" srcOrd="0" destOrd="0" presId="urn:microsoft.com/office/officeart/2005/8/layout/hProcess9"/>
    <dgm:cxn modelId="{AEE9E48F-0A92-4D3D-8282-DCB6673F5AB2}" type="presOf" srcId="{0F816FC6-9274-4FE5-8717-551687585D00}" destId="{42BAD9B0-D72E-410C-9B57-F4876B6A339B}" srcOrd="0" destOrd="0" presId="urn:microsoft.com/office/officeart/2005/8/layout/hProcess9"/>
    <dgm:cxn modelId="{D3A93995-529C-48F1-8A5E-057CFAE4CDDB}" type="presOf" srcId="{0FF7932D-FE95-49EF-AABC-115F8533F69C}" destId="{4174B232-D736-46A6-B511-6BD625FCEACF}" srcOrd="0" destOrd="3" presId="urn:microsoft.com/office/officeart/2005/8/layout/hProcess9"/>
    <dgm:cxn modelId="{EBF01F99-B9AF-4F48-8EA4-6F4B63C08047}" type="presOf" srcId="{3F1826D3-B20A-4080-A116-7F89A0A97B9B}" destId="{FBC122A9-F393-455B-9F45-C5FCA9C65B66}" srcOrd="0" destOrd="0" presId="urn:microsoft.com/office/officeart/2005/8/layout/hProcess9"/>
    <dgm:cxn modelId="{12877CA3-1A03-422A-888B-9A1D77E0C3F5}" type="presOf" srcId="{9F2E0649-4E60-4E64-9543-8875662472A9}" destId="{B97ED8E5-290A-4CA6-AB72-99D84C9B99D7}" srcOrd="0" destOrd="1" presId="urn:microsoft.com/office/officeart/2005/8/layout/hProcess9"/>
    <dgm:cxn modelId="{E91CCFAF-F19A-40CD-8BA5-F227D79097AB}" srcId="{83D45B61-647A-4992-AC6D-2F7E9A259696}" destId="{C8069D3D-DA6C-42D4-B8A6-D3EF0E2A402E}" srcOrd="1" destOrd="0" parTransId="{E729EFC2-84B0-4F59-BA90-DBE72EBDEAC5}" sibTransId="{E53F83F4-A311-447C-AD24-B26CC7A0E7B6}"/>
    <dgm:cxn modelId="{6A8283B6-6AA0-4648-AFDB-CB550DF876C7}" srcId="{83D45B61-647A-4992-AC6D-2F7E9A259696}" destId="{915463E5-602B-492E-B330-57CD6D0674CA}" srcOrd="3" destOrd="0" parTransId="{D7B7ECFD-4B7A-4274-ACB7-9285DF9CE85D}" sibTransId="{20B11196-7A6C-4C39-8A8F-4D9232548494}"/>
    <dgm:cxn modelId="{28E74AC4-DB56-4819-931F-D71D39DD8441}" srcId="{E9CD4B70-02C6-4D3D-9F33-DA5F2F9ED71D}" destId="{9F2E0649-4E60-4E64-9543-8875662472A9}" srcOrd="0" destOrd="0" parTransId="{4A1DE9C3-6B10-431E-B4C3-361F3F66AAB6}" sibTransId="{0CC24291-8B67-4504-9F8A-93B073B5E8F5}"/>
    <dgm:cxn modelId="{A5DB9ED2-F97E-411C-8906-3FDB6BBBA0F7}" type="presOf" srcId="{E9CD4B70-02C6-4D3D-9F33-DA5F2F9ED71D}" destId="{B97ED8E5-290A-4CA6-AB72-99D84C9B99D7}" srcOrd="0" destOrd="0" presId="urn:microsoft.com/office/officeart/2005/8/layout/hProcess9"/>
    <dgm:cxn modelId="{A29A49D3-937A-4D0C-AD38-1E9BA621754F}" type="presOf" srcId="{B3A98E11-1F7C-4BB1-B2B0-CADC37D7EC3A}" destId="{B97ED8E5-290A-4CA6-AB72-99D84C9B99D7}" srcOrd="0" destOrd="2" presId="urn:microsoft.com/office/officeart/2005/8/layout/hProcess9"/>
    <dgm:cxn modelId="{412A12E7-CF11-4F88-AF98-F0B533440E9F}" srcId="{83D45B61-647A-4992-AC6D-2F7E9A259696}" destId="{9A31B81B-CADD-417F-A4C1-E3C8B084AB46}" srcOrd="0" destOrd="0" parTransId="{BECF401E-2A13-4586-A0F2-32BE9EC9F9BA}" sibTransId="{5305142B-3E16-4123-A4F0-99DCCEDD0312}"/>
    <dgm:cxn modelId="{39461F06-C3DA-4268-B55F-39AFF5A11185}" type="presParOf" srcId="{FBC122A9-F393-455B-9F45-C5FCA9C65B66}" destId="{7FD2FD61-86CB-42E6-89DD-574A70AC4A14}" srcOrd="0" destOrd="0" presId="urn:microsoft.com/office/officeart/2005/8/layout/hProcess9"/>
    <dgm:cxn modelId="{09C8FAFF-E746-4C3B-8C9E-BC3328930C7A}" type="presParOf" srcId="{FBC122A9-F393-455B-9F45-C5FCA9C65B66}" destId="{2DFCC1EA-5034-4D34-BEB7-D97AD1ED4F82}" srcOrd="1" destOrd="0" presId="urn:microsoft.com/office/officeart/2005/8/layout/hProcess9"/>
    <dgm:cxn modelId="{E7328CA4-12C1-453E-9988-7C4FFE1049D9}" type="presParOf" srcId="{2DFCC1EA-5034-4D34-BEB7-D97AD1ED4F82}" destId="{B97ED8E5-290A-4CA6-AB72-99D84C9B99D7}" srcOrd="0" destOrd="0" presId="urn:microsoft.com/office/officeart/2005/8/layout/hProcess9"/>
    <dgm:cxn modelId="{7DA40D98-E875-4857-B5BA-BC2C7CCF3524}" type="presParOf" srcId="{2DFCC1EA-5034-4D34-BEB7-D97AD1ED4F82}" destId="{15546150-89F3-4E8E-8B99-2B3AFB706079}" srcOrd="1" destOrd="0" presId="urn:microsoft.com/office/officeart/2005/8/layout/hProcess9"/>
    <dgm:cxn modelId="{970B895B-1CE7-4E21-850B-0555DFCC2BB9}" type="presParOf" srcId="{2DFCC1EA-5034-4D34-BEB7-D97AD1ED4F82}" destId="{42BAD9B0-D72E-410C-9B57-F4876B6A339B}" srcOrd="2" destOrd="0" presId="urn:microsoft.com/office/officeart/2005/8/layout/hProcess9"/>
    <dgm:cxn modelId="{44A09793-EBB7-4CFE-9D4F-D78A37AAAFC2}" type="presParOf" srcId="{2DFCC1EA-5034-4D34-BEB7-D97AD1ED4F82}" destId="{96052F84-7431-4979-98ED-507A03CA763E}" srcOrd="3" destOrd="0" presId="urn:microsoft.com/office/officeart/2005/8/layout/hProcess9"/>
    <dgm:cxn modelId="{156B4A83-A29A-4B68-8586-36CB58C3D8C6}" type="presParOf" srcId="{2DFCC1EA-5034-4D34-BEB7-D97AD1ED4F82}" destId="{4174B232-D736-46A6-B511-6BD625FCEAC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FEF8C-184F-4909-9087-4BAE0CF9D5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1F93-27DF-4F9C-A72C-5C7734661080}">
      <dgm:prSet/>
      <dgm:spPr/>
      <dgm:t>
        <a:bodyPr/>
        <a:lstStyle/>
        <a:p>
          <a:r>
            <a:rPr lang="en-US"/>
            <a:t>Stack</a:t>
          </a:r>
        </a:p>
      </dgm:t>
    </dgm:pt>
    <dgm:pt modelId="{7F56D6B5-7852-4EC7-B4F8-2B9CD9ADB7C2}" type="parTrans" cxnId="{B55A04B0-309C-4B70-AF27-DBA85F75BC52}">
      <dgm:prSet/>
      <dgm:spPr/>
      <dgm:t>
        <a:bodyPr/>
        <a:lstStyle/>
        <a:p>
          <a:endParaRPr lang="en-US"/>
        </a:p>
      </dgm:t>
    </dgm:pt>
    <dgm:pt modelId="{F9AD9A6F-279F-49D1-ADE8-F928F47C1FF3}" type="sibTrans" cxnId="{B55A04B0-309C-4B70-AF27-DBA85F75BC52}">
      <dgm:prSet/>
      <dgm:spPr/>
      <dgm:t>
        <a:bodyPr/>
        <a:lstStyle/>
        <a:p>
          <a:endParaRPr lang="en-US"/>
        </a:p>
      </dgm:t>
    </dgm:pt>
    <dgm:pt modelId="{C7C2D1BE-EC17-4A8C-B3A9-5FE4DE011090}">
      <dgm:prSet/>
      <dgm:spPr>
        <a:solidFill>
          <a:schemeClr val="accent2"/>
        </a:solidFill>
      </dgm:spPr>
      <dgm:t>
        <a:bodyPr/>
        <a:lstStyle/>
        <a:p>
          <a:r>
            <a:rPr lang="en-US"/>
            <a:t>Services</a:t>
          </a:r>
        </a:p>
      </dgm:t>
    </dgm:pt>
    <dgm:pt modelId="{F3A8A7B7-5D97-4DBD-8336-CE8A0B763EB8}" type="parTrans" cxnId="{515B98F1-6EAE-4366-AE17-4E768AB1B4CA}">
      <dgm:prSet/>
      <dgm:spPr/>
      <dgm:t>
        <a:bodyPr/>
        <a:lstStyle/>
        <a:p>
          <a:endParaRPr lang="en-US"/>
        </a:p>
      </dgm:t>
    </dgm:pt>
    <dgm:pt modelId="{E8DF4B32-4044-4457-A9B3-705A186E1309}" type="sibTrans" cxnId="{515B98F1-6EAE-4366-AE17-4E768AB1B4CA}">
      <dgm:prSet/>
      <dgm:spPr/>
      <dgm:t>
        <a:bodyPr/>
        <a:lstStyle/>
        <a:p>
          <a:endParaRPr lang="en-US"/>
        </a:p>
      </dgm:t>
    </dgm:pt>
    <dgm:pt modelId="{AABB1758-F5C8-44C9-B822-581E01868658}">
      <dgm:prSet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Container</a:t>
          </a:r>
        </a:p>
      </dgm:t>
    </dgm:pt>
    <dgm:pt modelId="{109E85CF-48DC-42A2-B4D6-3082BA87FC80}" type="parTrans" cxnId="{6EEB7AE3-36F1-45D2-B5AF-D6BA92B42306}">
      <dgm:prSet/>
      <dgm:spPr/>
      <dgm:t>
        <a:bodyPr/>
        <a:lstStyle/>
        <a:p>
          <a:endParaRPr lang="en-US"/>
        </a:p>
      </dgm:t>
    </dgm:pt>
    <dgm:pt modelId="{35735C58-B289-4E5B-BCCA-97D827712D13}" type="sibTrans" cxnId="{6EEB7AE3-36F1-45D2-B5AF-D6BA92B42306}">
      <dgm:prSet/>
      <dgm:spPr/>
      <dgm:t>
        <a:bodyPr/>
        <a:lstStyle/>
        <a:p>
          <a:endParaRPr lang="en-US"/>
        </a:p>
      </dgm:t>
    </dgm:pt>
    <dgm:pt modelId="{B5EEC02A-0362-4DFF-B413-0FD19B60FAEF}" type="pres">
      <dgm:prSet presAssocID="{8BFFEF8C-184F-4909-9087-4BAE0CF9D518}" presName="linear" presStyleCnt="0">
        <dgm:presLayoutVars>
          <dgm:animLvl val="lvl"/>
          <dgm:resizeHandles val="exact"/>
        </dgm:presLayoutVars>
      </dgm:prSet>
      <dgm:spPr/>
    </dgm:pt>
    <dgm:pt modelId="{E96C11BA-A283-4E14-967F-F8CB7A47F249}" type="pres">
      <dgm:prSet presAssocID="{4BF71F93-27DF-4F9C-A72C-5C77346610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411F73-0023-4AEE-980F-0A98526404E0}" type="pres">
      <dgm:prSet presAssocID="{F9AD9A6F-279F-49D1-ADE8-F928F47C1FF3}" presName="spacer" presStyleCnt="0"/>
      <dgm:spPr/>
    </dgm:pt>
    <dgm:pt modelId="{29EB4D26-01F5-498C-ADD4-382811429DE1}" type="pres">
      <dgm:prSet presAssocID="{C7C2D1BE-EC17-4A8C-B3A9-5FE4DE0110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BAF472-18EF-4A4E-83D0-E3FB8BCCD31F}" type="pres">
      <dgm:prSet presAssocID="{E8DF4B32-4044-4457-A9B3-705A186E1309}" presName="spacer" presStyleCnt="0"/>
      <dgm:spPr/>
    </dgm:pt>
    <dgm:pt modelId="{FD197A79-6EAF-4D06-A402-E80EC2DD1492}" type="pres">
      <dgm:prSet presAssocID="{AABB1758-F5C8-44C9-B822-581E018686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A01704-C905-4BF9-9CEF-6137B8F638CE}" type="presOf" srcId="{AABB1758-F5C8-44C9-B822-581E01868658}" destId="{FD197A79-6EAF-4D06-A402-E80EC2DD1492}" srcOrd="0" destOrd="0" presId="urn:microsoft.com/office/officeart/2005/8/layout/vList2"/>
    <dgm:cxn modelId="{45048C3D-E697-45BE-A0C5-D35C656E8A82}" type="presOf" srcId="{8BFFEF8C-184F-4909-9087-4BAE0CF9D518}" destId="{B5EEC02A-0362-4DFF-B413-0FD19B60FAEF}" srcOrd="0" destOrd="0" presId="urn:microsoft.com/office/officeart/2005/8/layout/vList2"/>
    <dgm:cxn modelId="{B3AD9B67-4CA6-4AF0-808A-BC2A80830C13}" type="presOf" srcId="{4BF71F93-27DF-4F9C-A72C-5C7734661080}" destId="{E96C11BA-A283-4E14-967F-F8CB7A47F249}" srcOrd="0" destOrd="0" presId="urn:microsoft.com/office/officeart/2005/8/layout/vList2"/>
    <dgm:cxn modelId="{22A99EA3-0DCB-4A19-8315-639407E94B19}" type="presOf" srcId="{C7C2D1BE-EC17-4A8C-B3A9-5FE4DE011090}" destId="{29EB4D26-01F5-498C-ADD4-382811429DE1}" srcOrd="0" destOrd="0" presId="urn:microsoft.com/office/officeart/2005/8/layout/vList2"/>
    <dgm:cxn modelId="{B55A04B0-309C-4B70-AF27-DBA85F75BC52}" srcId="{8BFFEF8C-184F-4909-9087-4BAE0CF9D518}" destId="{4BF71F93-27DF-4F9C-A72C-5C7734661080}" srcOrd="0" destOrd="0" parTransId="{7F56D6B5-7852-4EC7-B4F8-2B9CD9ADB7C2}" sibTransId="{F9AD9A6F-279F-49D1-ADE8-F928F47C1FF3}"/>
    <dgm:cxn modelId="{6EEB7AE3-36F1-45D2-B5AF-D6BA92B42306}" srcId="{8BFFEF8C-184F-4909-9087-4BAE0CF9D518}" destId="{AABB1758-F5C8-44C9-B822-581E01868658}" srcOrd="2" destOrd="0" parTransId="{109E85CF-48DC-42A2-B4D6-3082BA87FC80}" sibTransId="{35735C58-B289-4E5B-BCCA-97D827712D13}"/>
    <dgm:cxn modelId="{515B98F1-6EAE-4366-AE17-4E768AB1B4CA}" srcId="{8BFFEF8C-184F-4909-9087-4BAE0CF9D518}" destId="{C7C2D1BE-EC17-4A8C-B3A9-5FE4DE011090}" srcOrd="1" destOrd="0" parTransId="{F3A8A7B7-5D97-4DBD-8336-CE8A0B763EB8}" sibTransId="{E8DF4B32-4044-4457-A9B3-705A186E1309}"/>
    <dgm:cxn modelId="{C426E352-9D69-4B56-9D19-59AB4720E392}" type="presParOf" srcId="{B5EEC02A-0362-4DFF-B413-0FD19B60FAEF}" destId="{E96C11BA-A283-4E14-967F-F8CB7A47F249}" srcOrd="0" destOrd="0" presId="urn:microsoft.com/office/officeart/2005/8/layout/vList2"/>
    <dgm:cxn modelId="{1B734247-495E-4E74-ACDD-CD24A9159019}" type="presParOf" srcId="{B5EEC02A-0362-4DFF-B413-0FD19B60FAEF}" destId="{70411F73-0023-4AEE-980F-0A98526404E0}" srcOrd="1" destOrd="0" presId="urn:microsoft.com/office/officeart/2005/8/layout/vList2"/>
    <dgm:cxn modelId="{54EB8FE4-4261-4F1E-AB30-B86077C62DBF}" type="presParOf" srcId="{B5EEC02A-0362-4DFF-B413-0FD19B60FAEF}" destId="{29EB4D26-01F5-498C-ADD4-382811429DE1}" srcOrd="2" destOrd="0" presId="urn:microsoft.com/office/officeart/2005/8/layout/vList2"/>
    <dgm:cxn modelId="{6E16A337-5B7A-4FC1-849C-954E4E08E086}" type="presParOf" srcId="{B5EEC02A-0362-4DFF-B413-0FD19B60FAEF}" destId="{8ABAF472-18EF-4A4E-83D0-E3FB8BCCD31F}" srcOrd="3" destOrd="0" presId="urn:microsoft.com/office/officeart/2005/8/layout/vList2"/>
    <dgm:cxn modelId="{F2577C27-1BC9-4B12-A6B2-A631082CB470}" type="presParOf" srcId="{B5EEC02A-0362-4DFF-B413-0FD19B60FAEF}" destId="{FD197A79-6EAF-4D06-A402-E80EC2DD14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C11BA-A283-4E14-967F-F8CB7A47F249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Stack</a:t>
          </a:r>
        </a:p>
      </dsp:txBody>
      <dsp:txXfrm>
        <a:off x="64397" y="102903"/>
        <a:ext cx="10386806" cy="1190381"/>
      </dsp:txXfrm>
    </dsp:sp>
    <dsp:sp modelId="{29EB4D26-01F5-498C-ADD4-382811429DE1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Services</a:t>
          </a:r>
        </a:p>
      </dsp:txBody>
      <dsp:txXfrm>
        <a:off x="64397" y="1580478"/>
        <a:ext cx="10386806" cy="1190381"/>
      </dsp:txXfrm>
    </dsp:sp>
    <dsp:sp modelId="{FD197A79-6EAF-4D06-A402-E80EC2DD1492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Container</a:t>
          </a:r>
        </a:p>
      </dsp:txBody>
      <dsp:txXfrm>
        <a:off x="64397" y="3058053"/>
        <a:ext cx="10386806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2FD61-86CB-42E6-89DD-574A70AC4A14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ED8E5-290A-4CA6-AB72-99D84C9B99D7}">
      <dsp:nvSpPr>
        <dsp:cNvPr id="0" name=""/>
        <dsp:cNvSpPr/>
      </dsp:nvSpPr>
      <dsp:spPr>
        <a:xfrm>
          <a:off x="276753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the app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Dockerfile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app itself</a:t>
          </a:r>
        </a:p>
      </dsp:txBody>
      <dsp:txXfrm>
        <a:off x="361719" y="1390367"/>
        <a:ext cx="2984748" cy="1570603"/>
      </dsp:txXfrm>
    </dsp:sp>
    <dsp:sp modelId="{42BAD9B0-D72E-410C-9B57-F4876B6A339B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 the app</a:t>
          </a:r>
        </a:p>
      </dsp:txBody>
      <dsp:txXfrm>
        <a:off x="3765426" y="1390367"/>
        <a:ext cx="2984748" cy="1570603"/>
      </dsp:txXfrm>
    </dsp:sp>
    <dsp:sp modelId="{4174B232-D736-46A6-B511-6BD625FCEACF}">
      <dsp:nvSpPr>
        <dsp:cNvPr id="0" name=""/>
        <dsp:cNvSpPr/>
      </dsp:nvSpPr>
      <dsp:spPr>
        <a:xfrm>
          <a:off x="7084166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Share your image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 in with your Docker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Tag the image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Publish the image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Pull and run the image from the remote repository</a:t>
          </a:r>
        </a:p>
      </dsp:txBody>
      <dsp:txXfrm>
        <a:off x="7169132" y="1390367"/>
        <a:ext cx="2984748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C11BA-A283-4E14-967F-F8CB7A47F249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Stack</a:t>
          </a:r>
        </a:p>
      </dsp:txBody>
      <dsp:txXfrm>
        <a:off x="64397" y="102903"/>
        <a:ext cx="10386806" cy="1190381"/>
      </dsp:txXfrm>
    </dsp:sp>
    <dsp:sp modelId="{29EB4D26-01F5-498C-ADD4-382811429DE1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Services</a:t>
          </a:r>
        </a:p>
      </dsp:txBody>
      <dsp:txXfrm>
        <a:off x="64397" y="1580478"/>
        <a:ext cx="10386806" cy="1190381"/>
      </dsp:txXfrm>
    </dsp:sp>
    <dsp:sp modelId="{FD197A79-6EAF-4D06-A402-E80EC2DD1492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Container</a:t>
          </a:r>
        </a:p>
      </dsp:txBody>
      <dsp:txXfrm>
        <a:off x="64397" y="3058053"/>
        <a:ext cx="10386806" cy="11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25047-B580-4220-ABD0-135AC6721077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61E2-E337-4DD3-9D3B-D5C8EDD4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4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33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61E2-E337-4DD3-9D3B-D5C8EDD4F3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AF21-DEEE-428E-80C3-617671D7C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71BDA-8D68-4C46-A1AF-A1D74864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B617-CD8A-49D4-8381-8C166426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978E-D0AC-47E3-B5A2-6D0275C4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7DFE-1858-4DCF-8734-942775C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5216-5F93-469D-82FA-F236A3FE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3BCCA-97CD-4EB9-AB2F-E318F5D0A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FFB1-8D89-42DF-B319-7FE92E2A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B15C-BDBA-4D1A-ADA4-0D8090D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AB07-DED2-40FD-8EC2-D8979C6D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583BC-7D1F-41C1-8CD7-F86914ED7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1E91C-9197-4417-9957-DBE981CCC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B1558-7EBA-4D26-8825-99464B89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7F7B-63C0-479D-82B8-18CE7A43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2E9D-0AD7-4DD4-AF78-5CBBF251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B845-3C8E-4429-9B99-4A32A073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0FE0-38DD-4D43-95EF-61F6159E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C54F-127B-4A60-8F12-8E5F19EA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EE24-A654-45F7-9A17-503C637B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CCAD-B725-4D1F-8CF0-E1E42C23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9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3516-C8A8-4DCC-B1F5-FD16AA6F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979-152E-440B-85D5-F50A7C99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0572-214F-4BF8-BBCD-854BB26D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9712-8208-457C-BCBF-0EED1B46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D8E7-E3A6-42A7-B625-200F6093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6E21-80B3-4995-90A5-4CDB62E9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B8B0-F46B-4D61-8441-A9B32268F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856B4-82AA-4015-8095-0E4562EB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B68F-7327-4A60-AE97-96784157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C7F2-1003-4E1A-B31B-A27C4B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47049-31C5-42A7-A37B-1AC2444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4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B1F3-8663-48B9-ADC6-DFF155A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96A5E-4906-4315-8A5A-21084489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663B8-201A-415C-8051-020049A8B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79DF2-419E-4867-8059-27EA7BE7A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2D598-ABBB-4E4F-9F8A-301A80F50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3461F-AE45-410F-93E5-3791B6A7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F268F-458E-44C1-90FD-12204447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A099E-AEBF-42F9-9AB6-B7BECFA1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AE5F-36EF-43D0-9BF9-F52243B6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3916F-B2A6-4B19-B785-306C0177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34355-4CA4-4E50-BE9B-93294578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C767-04C7-49E8-9099-E2132FE7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782FF-82B2-4843-B970-C882AE72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E775A-2CEA-406A-87F6-A2348631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E7728-F995-4465-AFEE-920EE08A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DF1B-FCFE-48C6-BB19-67A204B4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FF79-2B88-46A5-97E8-522A875C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D2639-DAE1-4D39-B387-EA1C400E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629BF-D486-4209-BE93-9D0CCBB3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BA2A9-12F8-4976-B80D-DACFBB1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7912F-EF5E-492C-AE9A-F7F144E2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BDF7-F263-4FB8-83FA-D1B3CD46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A34D2-7D98-4F6A-8DAE-3C7B1D6E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89B38-6244-40DA-B5B3-E3A84ABF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A0F70-4197-4F27-8FE9-E9235DFD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95E80-663D-4D3E-9DF7-6228843A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B6111-7BE9-4556-B06C-922644F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D1DCC-809B-4A68-90AB-A766DDF7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639F3-87B2-4C50-92D1-8826D3EB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7238-DEAB-4FB1-AD41-8B728B26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F31F-B143-4343-AD98-7E99FC58FB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AF0B-BAAE-45B8-A1FF-EFFC1FD0C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62FC-EEAB-4BD6-9DAA-59C71DA19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CDC5-4074-4790-90DE-203DB445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docker-overview/#what-can-i-use-docker-f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fuju9w/get-started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ntainer-registry/container-registry-get-started-docker-cli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ntainer-service/container-service-kubernetes-jenkins" TargetMode="External"/><Relationship Id="rId5" Type="http://schemas.openxmlformats.org/officeDocument/2006/relationships/hyperlink" Target="https://www.docker.com/use-cases/cicd" TargetMode="External"/><Relationship Id="rId4" Type="http://schemas.openxmlformats.org/officeDocument/2006/relationships/hyperlink" Target="https://docs.microsoft.com/en-us/azure/container-service/container-service-docker-swarm-setup-ci-c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docs.docker.com/get-started/part2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part3/#docker-composey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linux/docker-machin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zure/virtual-machines/linux/dockerextension" TargetMode="Externa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part4/#accessing-your-cluster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docker.com/get-started/part6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.docker.com/builds/Windows/x86_64/docker-latest.zip" TargetMode="External"/><Relationship Id="rId2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.docker.com/builds/Linux/x86_64/docker-latest.tgz" TargetMode="External"/><Relationship Id="rId4" Type="http://schemas.openxmlformats.org/officeDocument/2006/relationships/hyperlink" Target="https://get.docker.com/builds/Darwin/x86_64/docker-latest.tg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docker-overview/#what-can-i-use-docker-f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ocs.docker.com/get-started/part2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2466-F79D-4763-B3BC-7F51DCEBF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B270-AC16-4E2E-B04F-D761FF82D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Ref: https://docs.docker.com/get-started/</a:t>
            </a:r>
          </a:p>
        </p:txBody>
      </p:sp>
    </p:spTree>
    <p:extLst>
      <p:ext uri="{BB962C8B-B14F-4D97-AF65-F5344CB8AC3E}">
        <p14:creationId xmlns:p14="http://schemas.microsoft.com/office/powerpoint/2010/main" val="326220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D674-E435-4AC5-AA59-B209C2A4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architecture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1A072C-8059-4C95-8048-793B8B82B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0440" y="1483518"/>
            <a:ext cx="833111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BA6AA-1DE3-4884-8748-2F91A4D93794}"/>
              </a:ext>
            </a:extLst>
          </p:cNvPr>
          <p:cNvSpPr txBox="1"/>
          <p:nvPr/>
        </p:nvSpPr>
        <p:spPr>
          <a:xfrm>
            <a:off x="1275644" y="5834856"/>
            <a:ext cx="789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4"/>
              </a:rPr>
              <a:t>https://docs.docker.com/engine/docker-overview/#what-can-i-use-docker-for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5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A117-C25F-4D02-B93B-A3ED5240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environment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384B53-CB1C-4CBD-A745-189911A4D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142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7D0A-89D8-45E7-ABF4-96A19316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BABF-BBBC-4A3E-AC51-6B7A426D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build -t d629hello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FF896-B3D9-4BCF-8B9D-18A4BDCA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84" y="787753"/>
            <a:ext cx="6619875" cy="381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2B57C-C28E-440B-A197-47E027D3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59" y="5152320"/>
            <a:ext cx="7429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11FE-F42B-4115-8E07-F289F4FC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5B36-49F0-4ED0-B0F9-AD8B3A71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docker build -t d629hello .</a:t>
            </a:r>
          </a:p>
          <a:p>
            <a:r>
              <a:rPr lang="sv-SE" dirty="0"/>
              <a:t>docker run -p 8001:80 d629hello</a:t>
            </a:r>
          </a:p>
          <a:p>
            <a:r>
              <a:rPr lang="sv-SE" dirty="0"/>
              <a:t>doker run –d -p 8001:80 d629hello</a:t>
            </a:r>
          </a:p>
          <a:p>
            <a:r>
              <a:rPr lang="sv-SE" dirty="0"/>
              <a:t>curl http://localhost:8001</a:t>
            </a:r>
          </a:p>
          <a:p>
            <a:r>
              <a:rPr lang="sv-SE" dirty="0"/>
              <a:t>docker ps </a:t>
            </a:r>
          </a:p>
          <a:p>
            <a:r>
              <a:rPr lang="sv-SE" dirty="0"/>
              <a:t>docker stop</a:t>
            </a:r>
          </a:p>
          <a:p>
            <a:r>
              <a:rPr lang="sv-SE" dirty="0"/>
              <a:t>docker ps -a  </a:t>
            </a:r>
          </a:p>
          <a:p>
            <a:r>
              <a:rPr lang="sv-SE" dirty="0"/>
              <a:t>docker 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2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70D5-E8BB-4E5B-BC20-111551A2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2147-3361-42CC-91FE-208DC7BF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r>
              <a:rPr lang="en-US" dirty="0"/>
              <a:t>docker tag d629hello </a:t>
            </a:r>
            <a:r>
              <a:rPr lang="en-US" dirty="0">
                <a:highlight>
                  <a:srgbClr val="FFFF00"/>
                </a:highlight>
              </a:rPr>
              <a:t>fuju9w</a:t>
            </a:r>
            <a:r>
              <a:rPr lang="en-US" dirty="0"/>
              <a:t>/get-started:part1</a:t>
            </a:r>
          </a:p>
          <a:p>
            <a:r>
              <a:rPr lang="en-US" dirty="0"/>
              <a:t>docker push </a:t>
            </a:r>
            <a:r>
              <a:rPr lang="en-US" dirty="0">
                <a:highlight>
                  <a:srgbClr val="FFFF00"/>
                </a:highlight>
              </a:rPr>
              <a:t>fuju9w</a:t>
            </a:r>
            <a:r>
              <a:rPr lang="en-US" dirty="0"/>
              <a:t>/get-started:part1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53899-7033-49C9-88E6-81E17D9A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8502"/>
            <a:ext cx="6098117" cy="1625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C33E15-D2EB-411B-90CB-F497D2A1A24C}"/>
              </a:ext>
            </a:extLst>
          </p:cNvPr>
          <p:cNvSpPr txBox="1"/>
          <p:nvPr/>
        </p:nvSpPr>
        <p:spPr>
          <a:xfrm>
            <a:off x="838200" y="5339266"/>
            <a:ext cx="457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https://hub.docker.com/r/fuju9w/get-started/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8DC1D-0491-49FB-9A3B-70D96F804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670" y="3807708"/>
            <a:ext cx="62293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0510-7B02-4651-A5DF-3120C368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and run the image from the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8208-6E36-4A5E-9D35-9F74C028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run -p 80:80 fuju9w/get-started:part1</a:t>
            </a:r>
          </a:p>
          <a:p>
            <a:r>
              <a:rPr lang="sv-SE" dirty="0"/>
              <a:t>curl http://localhost:80</a:t>
            </a:r>
            <a:endParaRPr lang="en-US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8EA81-F166-4608-9315-39A55450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0" y="3188495"/>
            <a:ext cx="11864859" cy="977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008831-AF0E-4D47-BDBE-F72FC104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65" y="4819648"/>
            <a:ext cx="4562475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27C0E-B002-43E7-BCBB-99C3C3FAA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27" y="4523657"/>
            <a:ext cx="5162020" cy="17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4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3887-013B-4785-A5E2-E0529128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Registry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7AF00-88A4-4D24-9884-8B3CAD55C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205"/>
            <a:ext cx="10515600" cy="3684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CE2D8-EAA6-475B-A6BA-13FAE8A52FBB}"/>
              </a:ext>
            </a:extLst>
          </p:cNvPr>
          <p:cNvSpPr txBox="1"/>
          <p:nvPr/>
        </p:nvSpPr>
        <p:spPr>
          <a:xfrm>
            <a:off x="643466" y="6039555"/>
            <a:ext cx="954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https://docs.microsoft.com/en-us/azure/container-registry/container-registry-get-started-docker-cli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082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8FB9-69BE-43C8-B1CB-995356A0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825"/>
            <a:ext cx="10515600" cy="1325563"/>
          </a:xfrm>
        </p:spPr>
        <p:txBody>
          <a:bodyPr/>
          <a:lstStyle/>
          <a:p>
            <a:r>
              <a:rPr lang="en-US" dirty="0"/>
              <a:t>CD/CI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C429-F277-4F82-9230-5F737482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https://www.docker.com/use-cases/cicd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1E18-D3EE-4EBE-8B7D-86E76ED31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11" y="1709152"/>
            <a:ext cx="6179255" cy="3902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93F56-E985-419C-8080-B4E24EF4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2172494"/>
            <a:ext cx="6502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A7A87-287D-465B-B4D4-00411510725E}"/>
              </a:ext>
            </a:extLst>
          </p:cNvPr>
          <p:cNvSpPr txBox="1"/>
          <p:nvPr/>
        </p:nvSpPr>
        <p:spPr>
          <a:xfrm>
            <a:off x="587022" y="5785274"/>
            <a:ext cx="9874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https://docs.microsoft.com/en-us/azure/container-service/container-service-docker-swarm-setup-ci-cd</a:t>
            </a:r>
            <a:endParaRPr lang="en-US" dirty="0"/>
          </a:p>
          <a:p>
            <a:r>
              <a:rPr lang="en-US" dirty="0">
                <a:hlinkClick r:id="rId5"/>
              </a:rPr>
              <a:t>https://www.docker.com/use-cases/cicd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https://docs.microsoft.com/en-us/azure/container-service/container-service-kubernetes-jenkins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67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0010-7CE0-442B-AABF-DB281B00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Started, Part 3: Services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34D28-892D-4810-BADD-A74D72C32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774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1440B8-6EF6-47B5-B193-6C9DD63CC268}"/>
              </a:ext>
            </a:extLst>
          </p:cNvPr>
          <p:cNvSpPr txBox="1"/>
          <p:nvPr/>
        </p:nvSpPr>
        <p:spPr>
          <a:xfrm>
            <a:off x="838200" y="6311900"/>
            <a:ext cx="474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7"/>
              </a:rPr>
              <a:t>https://docs.docker.com/get-started/part2/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928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0A1B-A15F-49E0-B5C2-862CBB5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Started, Part 3: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D661-2677-4118-8CD4-AB1DA127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069"/>
            <a:ext cx="10515600" cy="4351338"/>
          </a:xfrm>
        </p:spPr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 lvl="1"/>
            <a:r>
              <a:rPr lang="en-US" dirty="0"/>
              <a:t>Codifies the way that image runs</a:t>
            </a:r>
          </a:p>
          <a:p>
            <a:pPr lvl="1"/>
            <a:r>
              <a:rPr lang="en-US" dirty="0"/>
              <a:t>Defines how Docker containers should behave in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479B3-3F5D-4652-90FE-54B965E0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132" y="3175882"/>
            <a:ext cx="5657850" cy="3057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E10CA6-B13F-463B-A430-E0E24BCAFE87}"/>
              </a:ext>
            </a:extLst>
          </p:cNvPr>
          <p:cNvSpPr txBox="1"/>
          <p:nvPr/>
        </p:nvSpPr>
        <p:spPr>
          <a:xfrm>
            <a:off x="838200" y="6240122"/>
            <a:ext cx="670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https://docs.docker.com/get-started/part3/#docker-composeyml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14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B423-073A-4BDA-B704-89CEC973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Orientation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FB9AE-80F4-4F04-B3D0-5D18548B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2789"/>
            <a:ext cx="484177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3ADCD-FD03-4567-9C1F-F2A7A9138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74" y="2162789"/>
            <a:ext cx="4968826" cy="44548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E7D59-396E-4658-B0A0-3497DEC890D6}"/>
              </a:ext>
            </a:extLst>
          </p:cNvPr>
          <p:cNvSpPr/>
          <p:nvPr/>
        </p:nvSpPr>
        <p:spPr>
          <a:xfrm>
            <a:off x="908411" y="1763237"/>
            <a:ext cx="2747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Virtual Machine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B0F28-75C9-41E8-9CB1-7DA0270172BE}"/>
              </a:ext>
            </a:extLst>
          </p:cNvPr>
          <p:cNvSpPr/>
          <p:nvPr/>
        </p:nvSpPr>
        <p:spPr>
          <a:xfrm>
            <a:off x="6474398" y="1690688"/>
            <a:ext cx="1922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Container diagram</a:t>
            </a:r>
          </a:p>
        </p:txBody>
      </p:sp>
    </p:spTree>
    <p:extLst>
      <p:ext uri="{BB962C8B-B14F-4D97-AF65-F5344CB8AC3E}">
        <p14:creationId xmlns:p14="http://schemas.microsoft.com/office/powerpoint/2010/main" val="283050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5673-8C55-43F1-8215-347CF800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new load-balanced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0C16C-257D-4115-99A6-DF483F4F7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058" y="1408466"/>
            <a:ext cx="6200775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ADB70-9273-4298-BCB1-DF99BD2FD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83" y="4080580"/>
            <a:ext cx="6153150" cy="263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04B2B-D065-4263-9AE5-6117E0549FD0}"/>
              </a:ext>
            </a:extLst>
          </p:cNvPr>
          <p:cNvSpPr txBox="1"/>
          <p:nvPr/>
        </p:nvSpPr>
        <p:spPr>
          <a:xfrm>
            <a:off x="6531283" y="1981552"/>
            <a:ext cx="56607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swarm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  docker stack deploy -c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 err="1"/>
              <a:t>getstartedlab</a:t>
            </a:r>
            <a:endParaRPr lang="en-US" dirty="0"/>
          </a:p>
          <a:p>
            <a:r>
              <a:rPr lang="en-US" dirty="0"/>
              <a:t>  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getstartedlab</a:t>
            </a:r>
            <a:endParaRPr lang="en-US" dirty="0"/>
          </a:p>
          <a:p>
            <a:r>
              <a:rPr lang="en-US" dirty="0"/>
              <a:t>  curl http://localhost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getstartedlab</a:t>
            </a:r>
            <a:endParaRPr lang="en-US" dirty="0"/>
          </a:p>
          <a:p>
            <a:r>
              <a:rPr lang="en-US" dirty="0"/>
              <a:t>  docker node ls</a:t>
            </a:r>
          </a:p>
          <a:p>
            <a:r>
              <a:rPr lang="en-US" dirty="0"/>
              <a:t>  docker swarm leave --force</a:t>
            </a:r>
          </a:p>
        </p:txBody>
      </p:sp>
    </p:spTree>
    <p:extLst>
      <p:ext uri="{BB962C8B-B14F-4D97-AF65-F5344CB8AC3E}">
        <p14:creationId xmlns:p14="http://schemas.microsoft.com/office/powerpoint/2010/main" val="200692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604D-1C80-44C8-B0BF-0DEE81CD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curl http://localhost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09498-4054-4236-9830-BA01A902B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5" y="4424690"/>
            <a:ext cx="91249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CED9E-BC76-4583-8605-A516E02D655C}"/>
              </a:ext>
            </a:extLst>
          </p:cNvPr>
          <p:cNvSpPr txBox="1"/>
          <p:nvPr/>
        </p:nvSpPr>
        <p:spPr>
          <a:xfrm>
            <a:off x="1190625" y="1943100"/>
            <a:ext cx="29606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1 2 3 4 5 6 7 </a:t>
            </a:r>
          </a:p>
          <a:p>
            <a:r>
              <a:rPr lang="en-US" sz="2400" dirty="0"/>
              <a:t>do </a:t>
            </a:r>
          </a:p>
          <a:p>
            <a:r>
              <a:rPr lang="en-US" sz="2400" dirty="0"/>
              <a:t>    curl http://localhost</a:t>
            </a:r>
          </a:p>
          <a:p>
            <a:r>
              <a:rPr lang="en-US" sz="2400" dirty="0"/>
              <a:t>    echo ' '</a:t>
            </a:r>
          </a:p>
          <a:p>
            <a:r>
              <a:rPr lang="en-US" sz="24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6464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9F0E-E855-4939-91EC-2012F698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stack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11F8-9C93-4C3C-996B-B27B0C7B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docker stack ls          # List all running applications on this Docker host</a:t>
            </a:r>
          </a:p>
          <a:p>
            <a:r>
              <a:rPr lang="en-US" dirty="0"/>
              <a:t>docker stack deploy -c &lt;</a:t>
            </a:r>
            <a:r>
              <a:rPr lang="en-US" dirty="0" err="1"/>
              <a:t>composefile</a:t>
            </a:r>
            <a:r>
              <a:rPr lang="en-US" dirty="0"/>
              <a:t>&gt; &lt;</a:t>
            </a:r>
            <a:r>
              <a:rPr lang="en-US" dirty="0" err="1"/>
              <a:t>appname</a:t>
            </a:r>
            <a:r>
              <a:rPr lang="en-US" dirty="0"/>
              <a:t>&gt;  # Run the specified Compose file</a:t>
            </a:r>
          </a:p>
          <a:p>
            <a:r>
              <a:rPr lang="en-US" dirty="0"/>
              <a:t>docker stack services &lt;</a:t>
            </a:r>
            <a:r>
              <a:rPr lang="en-US" dirty="0" err="1"/>
              <a:t>appname</a:t>
            </a:r>
            <a:r>
              <a:rPr lang="en-US" dirty="0"/>
              <a:t>&gt;       # List the services associated with an app</a:t>
            </a:r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&lt;</a:t>
            </a:r>
            <a:r>
              <a:rPr lang="en-US" dirty="0" err="1"/>
              <a:t>appname</a:t>
            </a:r>
            <a:r>
              <a:rPr lang="en-US" dirty="0"/>
              <a:t>&gt;   # List the running containers associated with an app</a:t>
            </a:r>
          </a:p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&lt;</a:t>
            </a:r>
            <a:r>
              <a:rPr lang="en-US" dirty="0" err="1"/>
              <a:t>appname</a:t>
            </a:r>
            <a:r>
              <a:rPr lang="en-US" dirty="0"/>
              <a:t>&gt;            # Tear down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389104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6E0C-1D32-4AFD-995D-8581A960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97B2-0C9F-47C1-AAB0-0D156433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deploy:</a:t>
            </a:r>
          </a:p>
          <a:p>
            <a:r>
              <a:rPr lang="en-US" dirty="0"/>
              <a:t>      replicas: </a:t>
            </a:r>
            <a:r>
              <a:rPr lang="en-US" dirty="0">
                <a:highlight>
                  <a:srgbClr val="FFFF00"/>
                </a:highlight>
              </a:rPr>
              <a:t>6</a:t>
            </a:r>
          </a:p>
          <a:p>
            <a:r>
              <a:rPr lang="en-US" dirty="0"/>
              <a:t>      resources:</a:t>
            </a:r>
          </a:p>
          <a:p>
            <a:r>
              <a:rPr lang="en-US" dirty="0"/>
              <a:t>        limits:</a:t>
            </a:r>
          </a:p>
          <a:p>
            <a:r>
              <a:rPr lang="en-US" dirty="0"/>
              <a:t>          </a:t>
            </a:r>
            <a:r>
              <a:rPr lang="en-US" dirty="0" err="1"/>
              <a:t>cpus</a:t>
            </a:r>
            <a:r>
              <a:rPr lang="en-US" dirty="0"/>
              <a:t>: "0.1"</a:t>
            </a:r>
          </a:p>
          <a:p>
            <a:r>
              <a:rPr lang="en-US" dirty="0"/>
              <a:t>          memory: 50M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4EE80-E2FF-424B-9103-C3B62CFD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5502275"/>
            <a:ext cx="6086475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55F12-3F75-4836-A6D8-FC72CD09B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2338388"/>
            <a:ext cx="6115050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AD454-6D54-499A-99DB-9721BA4C1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1600200"/>
            <a:ext cx="6210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2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38-F728-4ED3-84ED-EBBB4B5E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down the app and the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2402-721A-4A78-ACD9-3B61637E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getstartedlab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0079B-47F5-42B1-8A2E-79A103B3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528"/>
            <a:ext cx="5910262" cy="22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7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B263-FB27-452B-B925-0EDF3E88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Started, Part 4: Swarms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4A192-21F5-4C04-84C4-20CEE39BC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36" y="1985678"/>
            <a:ext cx="6770614" cy="34817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8A291-2A83-4FFD-BE2A-777B7483BAC6}"/>
              </a:ext>
            </a:extLst>
          </p:cNvPr>
          <p:cNvSpPr txBox="1"/>
          <p:nvPr/>
        </p:nvSpPr>
        <p:spPr>
          <a:xfrm>
            <a:off x="1066800" y="6191250"/>
            <a:ext cx="825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https://docs.microsoft.com/en-us/azure/container-service/container-service-intro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E1BE7-47BC-434B-B280-0D02D9E973CC}"/>
              </a:ext>
            </a:extLst>
          </p:cNvPr>
          <p:cNvSpPr/>
          <p:nvPr/>
        </p:nvSpPr>
        <p:spPr>
          <a:xfrm>
            <a:off x="2423344" y="5577769"/>
            <a:ext cx="172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swarm manager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DF7A2-2AD8-4999-A2CE-D6DDEEA256A3}"/>
              </a:ext>
            </a:extLst>
          </p:cNvPr>
          <p:cNvSpPr/>
          <p:nvPr/>
        </p:nvSpPr>
        <p:spPr>
          <a:xfrm>
            <a:off x="5943600" y="5577769"/>
            <a:ext cx="94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FEE2-C1B2-47FA-BA74-558C4472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74E65-4176-45A2-AAD5-C68D30E0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44539"/>
            <a:ext cx="11067152" cy="1856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6FCF3-9E64-4A44-85A9-CEF1FC9D3975}"/>
              </a:ext>
            </a:extLst>
          </p:cNvPr>
          <p:cNvSpPr txBox="1"/>
          <p:nvPr/>
        </p:nvSpPr>
        <p:spPr>
          <a:xfrm>
            <a:off x="838200" y="6076950"/>
            <a:ext cx="538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https://docs.docker.com/machine/install-machine/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1BA4A-DA39-4D13-A5DE-42FECEC5F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45" y="4621906"/>
            <a:ext cx="5220582" cy="8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E895-8230-4301-99A2-5786BFD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2309-C1D8-45AD-9612-57D2CCF6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docker-machine create --driver </a:t>
            </a:r>
            <a:r>
              <a:rPr lang="en-US" dirty="0" err="1"/>
              <a:t>virtualbox</a:t>
            </a:r>
            <a:r>
              <a:rPr lang="en-US" dirty="0"/>
              <a:t> myvm1</a:t>
            </a:r>
          </a:p>
          <a:p>
            <a:pPr marL="0" indent="0">
              <a:buNone/>
            </a:pPr>
            <a:r>
              <a:rPr lang="en-US" dirty="0"/>
              <a:t>$ docker-machine create --driver </a:t>
            </a:r>
            <a:r>
              <a:rPr lang="en-US" dirty="0" err="1"/>
              <a:t>virtualbox</a:t>
            </a:r>
            <a:r>
              <a:rPr lang="en-US" dirty="0"/>
              <a:t> myvm2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docker-machine create -d azure \</a:t>
            </a:r>
          </a:p>
          <a:p>
            <a:pPr marL="0" indent="0">
              <a:buNone/>
            </a:pPr>
            <a:r>
              <a:rPr lang="en-US" dirty="0"/>
              <a:t>    --azure-subscription-id $sub \</a:t>
            </a:r>
          </a:p>
          <a:p>
            <a:pPr marL="0" indent="0">
              <a:buNone/>
            </a:pPr>
            <a:r>
              <a:rPr lang="en-US" dirty="0"/>
              <a:t>    --azure-</a:t>
            </a:r>
            <a:r>
              <a:rPr lang="en-US" dirty="0" err="1"/>
              <a:t>ssh</a:t>
            </a:r>
            <a:r>
              <a:rPr lang="en-US" dirty="0"/>
              <a:t>-user ops \</a:t>
            </a:r>
          </a:p>
          <a:p>
            <a:pPr marL="0" indent="0">
              <a:buNone/>
            </a:pPr>
            <a:r>
              <a:rPr lang="en-US" dirty="0"/>
              <a:t>    -- azure-location </a:t>
            </a:r>
            <a:r>
              <a:rPr lang="en-US" dirty="0" err="1"/>
              <a:t>southeastasia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--azure-open-port 80 \</a:t>
            </a:r>
          </a:p>
          <a:p>
            <a:pPr marL="0" indent="0">
              <a:buNone/>
            </a:pPr>
            <a:r>
              <a:rPr lang="en-US" dirty="0"/>
              <a:t>    worker01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B1C42-D1F4-4A5D-8904-11890CF8E2EC}"/>
              </a:ext>
            </a:extLst>
          </p:cNvPr>
          <p:cNvSpPr txBox="1"/>
          <p:nvPr/>
        </p:nvSpPr>
        <p:spPr>
          <a:xfrm>
            <a:off x="838200" y="6176963"/>
            <a:ext cx="816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https://docs.microsoft.com/en-us/azure/virtual-machines/linux/docker-machine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8818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FD03-31B7-40D2-BA86-2BD0C53C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docker-machine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D3D1-30F3-4153-B430-DED82664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B234D-E1A5-4779-888A-D0FCF067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517998"/>
            <a:ext cx="10687050" cy="1982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8B97E-0EB3-4936-B163-A9DCB7072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1602389"/>
            <a:ext cx="4933950" cy="2780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78FB3-F3BF-44D3-BC08-7D80E6564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1535400"/>
            <a:ext cx="5353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36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75A2-5F66-4968-8196-EE22B894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1EC2D-E811-49AD-99F3-60360997DE5E}"/>
              </a:ext>
            </a:extLst>
          </p:cNvPr>
          <p:cNvSpPr txBox="1"/>
          <p:nvPr/>
        </p:nvSpPr>
        <p:spPr>
          <a:xfrm>
            <a:off x="685800" y="3162300"/>
            <a:ext cx="5747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Manager:</a:t>
            </a:r>
          </a:p>
          <a:p>
            <a:r>
              <a:rPr lang="en-US" dirty="0"/>
              <a:t>docker-machine </a:t>
            </a:r>
            <a:r>
              <a:rPr lang="en-US" dirty="0" err="1"/>
              <a:t>ssh</a:t>
            </a:r>
            <a:r>
              <a:rPr lang="en-US" dirty="0"/>
              <a:t> manager01 “ </a:t>
            </a:r>
            <a:r>
              <a:rPr lang="en-US" dirty="0" err="1"/>
              <a:t>sudo</a:t>
            </a:r>
            <a:r>
              <a:rPr lang="en-US" dirty="0"/>
              <a:t> docker swarm </a:t>
            </a:r>
            <a:r>
              <a:rPr lang="en-US" dirty="0" err="1"/>
              <a:t>init</a:t>
            </a:r>
            <a:r>
              <a:rPr lang="en-US" dirty="0"/>
              <a:t> “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48235D-D057-4966-AE6C-3540C569D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690688"/>
            <a:ext cx="7353300" cy="1123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672A9-F594-4069-8D99-3ACDF44B2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86366"/>
            <a:ext cx="7820025" cy="1847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FF84E0-A313-4A71-8C81-F30C977B87D3}"/>
              </a:ext>
            </a:extLst>
          </p:cNvPr>
          <p:cNvSpPr txBox="1"/>
          <p:nvPr/>
        </p:nvSpPr>
        <p:spPr>
          <a:xfrm>
            <a:off x="685800" y="5796617"/>
            <a:ext cx="1129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Docker-machine </a:t>
            </a:r>
            <a:r>
              <a:rPr lang="en-US" dirty="0" err="1"/>
              <a:t>ssh</a:t>
            </a:r>
            <a:r>
              <a:rPr lang="en-US" dirty="0"/>
              <a:t> worker01 “</a:t>
            </a:r>
            <a:r>
              <a:rPr lang="en-US" dirty="0" err="1"/>
              <a:t>sudo</a:t>
            </a:r>
            <a:r>
              <a:rPr lang="en-US" dirty="0"/>
              <a:t> docker swarm join </a:t>
            </a:r>
          </a:p>
          <a:p>
            <a:r>
              <a:rPr lang="en-US" dirty="0"/>
              <a:t>    --token SWMTKN-1-3s7htowblvsmd8xn4n2z7zyntg82y0qmaiy9cj8x9qw3tqm7ys-5tu3mterzlg3f0zde3xkb6jfz \</a:t>
            </a:r>
          </a:p>
          <a:p>
            <a:r>
              <a:rPr lang="en-US" dirty="0"/>
              <a:t>    192.168.0.7:2377 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1C59-D733-48AE-8B98-FE7944C01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423" y="4474726"/>
            <a:ext cx="6825377" cy="10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8695-F74B-48E8-8A0F-2D7E82AF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Docker VM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CFE67-28C3-472C-B3C6-09300176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Docker environment in Azure using the Docker VM extension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E61BA-2308-4045-93E6-5C328790BE78}"/>
              </a:ext>
            </a:extLst>
          </p:cNvPr>
          <p:cNvSpPr txBox="1"/>
          <p:nvPr/>
        </p:nvSpPr>
        <p:spPr>
          <a:xfrm>
            <a:off x="936977" y="6287911"/>
            <a:ext cx="819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2"/>
              </a:rPr>
              <a:t>https://docs.microsoft.com/en-us/azure/virtual-machines/linux/dockerextension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D527BF-6ACC-4061-B590-943379E7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5008" y="987425"/>
            <a:ext cx="606855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4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BB13-6925-4F7F-AD2B-AC84FAE6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docker-machine </a:t>
            </a:r>
            <a:r>
              <a:rPr lang="en-US" dirty="0" err="1"/>
              <a:t>ssh</a:t>
            </a:r>
            <a:r>
              <a:rPr lang="en-US" dirty="0"/>
              <a:t> myvm1 "docker node ls"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376F-B192-4A30-8FD6-7C6605DE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07187-7DE7-40B8-8C9D-E37F575E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609850"/>
            <a:ext cx="6172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1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0134-EA65-4848-B5B4-BE424033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your app on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EC84-A324-4002-8E82-C4AA7815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462200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docker-machine </a:t>
            </a:r>
            <a:r>
              <a:rPr lang="en-US" sz="1600" dirty="0" err="1"/>
              <a:t>scp</a:t>
            </a:r>
            <a:r>
              <a:rPr lang="en-US" sz="1600" dirty="0"/>
              <a:t> docker-</a:t>
            </a:r>
            <a:r>
              <a:rPr lang="en-US" sz="1600" dirty="0" err="1"/>
              <a:t>compose.yml</a:t>
            </a:r>
            <a:r>
              <a:rPr lang="en-US" sz="1600" dirty="0"/>
              <a:t> manager01:~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docker-machine </a:t>
            </a:r>
            <a:r>
              <a:rPr lang="en-US" sz="1600" dirty="0" err="1"/>
              <a:t>ssh</a:t>
            </a:r>
            <a:r>
              <a:rPr lang="en-US" sz="1600" dirty="0"/>
              <a:t> manager01 “</a:t>
            </a:r>
            <a:r>
              <a:rPr lang="en-US" sz="1600" dirty="0" err="1"/>
              <a:t>sudo</a:t>
            </a:r>
            <a:r>
              <a:rPr lang="en-US" sz="1600" dirty="0"/>
              <a:t> docker stack deploy -c docker-</a:t>
            </a:r>
            <a:r>
              <a:rPr lang="en-US" sz="1600" dirty="0" err="1"/>
              <a:t>compose.yml</a:t>
            </a:r>
            <a:r>
              <a:rPr lang="en-US" sz="1600" dirty="0"/>
              <a:t> </a:t>
            </a:r>
            <a:r>
              <a:rPr lang="en-US" sz="1600" dirty="0" err="1"/>
              <a:t>getstartedlab</a:t>
            </a:r>
            <a:r>
              <a:rPr lang="en-US" sz="1600" dirty="0"/>
              <a:t>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docker-machine </a:t>
            </a:r>
            <a:r>
              <a:rPr lang="en-US" sz="1600" dirty="0" err="1"/>
              <a:t>ssh</a:t>
            </a:r>
            <a:r>
              <a:rPr lang="en-US" sz="1600" dirty="0"/>
              <a:t> manager01 “</a:t>
            </a:r>
            <a:r>
              <a:rPr lang="en-US" sz="1600" dirty="0" err="1"/>
              <a:t>sudo</a:t>
            </a:r>
            <a:r>
              <a:rPr lang="en-US" sz="1600" dirty="0"/>
              <a:t> docker stack </a:t>
            </a:r>
            <a:r>
              <a:rPr lang="en-US" sz="1600" dirty="0" err="1"/>
              <a:t>ps</a:t>
            </a:r>
            <a:r>
              <a:rPr lang="en-US" sz="1600" dirty="0"/>
              <a:t> </a:t>
            </a:r>
            <a:r>
              <a:rPr lang="en-US" sz="1600" dirty="0" err="1"/>
              <a:t>getstartedlab</a:t>
            </a:r>
            <a:r>
              <a:rPr lang="en-US" sz="1600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0EDB1-24FB-4EA6-8D0A-FE19B478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359977"/>
            <a:ext cx="5910262" cy="50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9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F16F-0E3B-4261-8AB1-2007F62A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your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A01AD-B76F-4DCC-BD60-D52DDC642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40" y="1825625"/>
            <a:ext cx="976672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7E13B-2B48-418D-99BB-4BDB8E53E240}"/>
              </a:ext>
            </a:extLst>
          </p:cNvPr>
          <p:cNvSpPr txBox="1"/>
          <p:nvPr/>
        </p:nvSpPr>
        <p:spPr>
          <a:xfrm>
            <a:off x="552450" y="6400800"/>
            <a:ext cx="68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https://docs.docker.com/get-started/part4/#accessing-your-cluster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0198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AD96-5E45-4F87-AAAE-42EC4770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418C-91A8-41A1-9B09-5292B399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docker-machine </a:t>
            </a:r>
            <a:r>
              <a:rPr lang="en-US" dirty="0" err="1"/>
              <a:t>ssh</a:t>
            </a:r>
            <a:r>
              <a:rPr lang="en-US" dirty="0"/>
              <a:t> manager01 “</a:t>
            </a:r>
            <a:r>
              <a:rPr lang="en-US" dirty="0" err="1"/>
              <a:t>sudo</a:t>
            </a:r>
            <a:r>
              <a:rPr lang="en-US" dirty="0"/>
              <a:t> 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getstartedlab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70CB3-B4AF-4A0A-93B1-ED690E07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2619"/>
            <a:ext cx="9998338" cy="1304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FF1D9-5A20-48F0-A2AD-21446142EEA6}"/>
              </a:ext>
            </a:extLst>
          </p:cNvPr>
          <p:cNvSpPr txBox="1"/>
          <p:nvPr/>
        </p:nvSpPr>
        <p:spPr>
          <a:xfrm>
            <a:off x="1085850" y="5600700"/>
            <a:ext cx="812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docker-machine </a:t>
            </a:r>
            <a:r>
              <a:rPr lang="en-US" dirty="0" err="1"/>
              <a:t>rm</a:t>
            </a:r>
            <a:r>
              <a:rPr lang="en-US" dirty="0"/>
              <a:t> $(docker-machine ls -q) # Delete all VMs and their disk images</a:t>
            </a:r>
          </a:p>
        </p:txBody>
      </p:sp>
    </p:spTree>
    <p:extLst>
      <p:ext uri="{BB962C8B-B14F-4D97-AF65-F5344CB8AC3E}">
        <p14:creationId xmlns:p14="http://schemas.microsoft.com/office/powerpoint/2010/main" val="1782454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4675-DF20-4099-9935-0B640EF7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Started, Part 5: Stacks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1032-F44A-480A-9780-72830FBF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docker-machine </a:t>
            </a:r>
            <a:r>
              <a:rPr lang="en-US" dirty="0" err="1"/>
              <a:t>scp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r>
              <a:rPr lang="en-US" dirty="0"/>
              <a:t> manager01:~</a:t>
            </a:r>
          </a:p>
          <a:p>
            <a:r>
              <a:rPr lang="en-US" dirty="0"/>
              <a:t>docker-machine </a:t>
            </a:r>
            <a:r>
              <a:rPr lang="en-US" dirty="0" err="1"/>
              <a:t>ssh</a:t>
            </a:r>
            <a:r>
              <a:rPr lang="en-US" dirty="0"/>
              <a:t> manager01 “</a:t>
            </a:r>
            <a:r>
              <a:rPr lang="en-US" dirty="0" err="1"/>
              <a:t>sudo</a:t>
            </a:r>
            <a:r>
              <a:rPr lang="en-US" dirty="0"/>
              <a:t> docker stack deploy -c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 err="1"/>
              <a:t>getstartedlab</a:t>
            </a:r>
            <a:r>
              <a:rPr lang="en-US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7250F-0C87-470C-9A2F-A9926F35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3" y="3162035"/>
            <a:ext cx="8941729" cy="143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207CC-4751-42DA-816E-3D8360F64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227" y="3155290"/>
            <a:ext cx="2414080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7E335-0682-47FB-B2B7-C0586F1F2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50" y="3990475"/>
            <a:ext cx="4573684" cy="27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04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2962-0B55-4767-A254-4BE99B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CED-578A-4BDE-9859-669B9748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docker-machine </a:t>
            </a:r>
            <a:r>
              <a:rPr lang="en-US" dirty="0" err="1"/>
              <a:t>ssh</a:t>
            </a:r>
            <a:r>
              <a:rPr lang="en-US" dirty="0"/>
              <a:t> manager01 "</a:t>
            </a:r>
            <a:r>
              <a:rPr lang="en-US" dirty="0" err="1"/>
              <a:t>mkdir</a:t>
            </a:r>
            <a:r>
              <a:rPr lang="en-US" dirty="0"/>
              <a:t> ./data"</a:t>
            </a:r>
          </a:p>
          <a:p>
            <a:r>
              <a:rPr lang="en-US" dirty="0"/>
              <a:t>docker-machine </a:t>
            </a:r>
            <a:r>
              <a:rPr lang="en-US" dirty="0" err="1"/>
              <a:t>scp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r>
              <a:rPr lang="en-US" dirty="0"/>
              <a:t> manager01:~</a:t>
            </a:r>
          </a:p>
          <a:p>
            <a:r>
              <a:rPr lang="en-US" dirty="0"/>
              <a:t>docker-machine </a:t>
            </a:r>
            <a:r>
              <a:rPr lang="en-US" dirty="0" err="1"/>
              <a:t>ssh</a:t>
            </a:r>
            <a:r>
              <a:rPr lang="en-US" dirty="0"/>
              <a:t> manager01 "</a:t>
            </a:r>
            <a:r>
              <a:rPr lang="en-US" dirty="0" err="1"/>
              <a:t>sudo</a:t>
            </a:r>
            <a:r>
              <a:rPr lang="en-US" dirty="0"/>
              <a:t> docker stack deploy -c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 err="1"/>
              <a:t>getstartedlab</a:t>
            </a:r>
            <a:r>
              <a:rPr lang="en-US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05784-186A-4C9B-AAB6-23BF0B18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3" y="4001294"/>
            <a:ext cx="615315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E7020-D8EA-4CEC-B01E-4396D45BF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53707"/>
            <a:ext cx="6143625" cy="192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8C54B-CAFE-4756-BFD1-B8D6385F5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900" y="4382294"/>
            <a:ext cx="3219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6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F914-CCD0-46C0-B94F-10D210DD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Started, Part 6: Deploy your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6FC4-AC93-4363-ADCD-2C02595E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https://docs.docker.com/get-started/part6/</a:t>
            </a:r>
            <a:r>
              <a:rPr lang="en-US" dirty="0"/>
              <a:t> </a:t>
            </a:r>
          </a:p>
          <a:p>
            <a:r>
              <a:rPr lang="en-US" dirty="0"/>
              <a:t>Time to learn more about ACS ( Azure container Service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A8170-0D7E-4CED-A89E-174000DB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4" y="2920612"/>
            <a:ext cx="3594639" cy="1848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6F301-DD5A-4F8C-82E4-FC66246C6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79" y="2920612"/>
            <a:ext cx="4755581" cy="1848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E73017-23A1-4E2A-9A08-E1F204210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95" y="5012909"/>
            <a:ext cx="4896210" cy="17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0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08F5-C862-451C-8DAF-43B8BBECB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86010F-5208-4BA8-B512-3BF4EEB69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CAD6-0D32-4311-B166-67C5E4C2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A09E-D76A-4C05-B31E-8BF88A95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$ docker –version</a:t>
            </a:r>
          </a:p>
          <a:p>
            <a:pPr marL="0" indent="0">
              <a:buNone/>
            </a:pPr>
            <a:r>
              <a:rPr lang="en-US" sz="1900" dirty="0"/>
              <a:t>$ docker version 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sv-SE" sz="1900" dirty="0"/>
              <a:t>$ sudo vi  /lib/systemd/system/docker.service</a:t>
            </a:r>
          </a:p>
          <a:p>
            <a:pPr marL="0" indent="0">
              <a:buNone/>
            </a:pPr>
            <a:r>
              <a:rPr lang="sv-SE" sz="1900" dirty="0"/>
              <a:t>...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ExecStart</a:t>
            </a:r>
            <a:r>
              <a:rPr lang="en-US" sz="1900" dirty="0"/>
              <a:t>=/</a:t>
            </a:r>
            <a:r>
              <a:rPr lang="en-US" sz="1900" dirty="0" err="1"/>
              <a:t>usr</a:t>
            </a:r>
            <a:r>
              <a:rPr lang="en-US" sz="1900" dirty="0"/>
              <a:t>/bin/</a:t>
            </a:r>
            <a:r>
              <a:rPr lang="en-US" sz="1900" dirty="0" err="1"/>
              <a:t>dockerd</a:t>
            </a:r>
            <a:r>
              <a:rPr lang="en-US" sz="1900" dirty="0"/>
              <a:t> -H=fd:// -H=tcp://0.0.0.0:2375</a:t>
            </a:r>
          </a:p>
          <a:p>
            <a:pPr marL="0" indent="0">
              <a:buNone/>
            </a:pPr>
            <a:r>
              <a:rPr lang="en-US" sz="1900" dirty="0"/>
              <a:t>…</a:t>
            </a:r>
          </a:p>
          <a:p>
            <a:pPr marL="0" indent="0">
              <a:buNone/>
            </a:pPr>
            <a:r>
              <a:rPr lang="en-US" sz="1900" dirty="0"/>
              <a:t>$</a:t>
            </a:r>
          </a:p>
          <a:p>
            <a:pPr marL="0" indent="0">
              <a:buNone/>
            </a:pPr>
            <a:r>
              <a:rPr lang="en-US" sz="1900" dirty="0"/>
              <a:t>$</a:t>
            </a:r>
            <a:r>
              <a:rPr lang="en-US" sz="1900" dirty="0" err="1"/>
              <a:t>sudo</a:t>
            </a:r>
            <a:r>
              <a:rPr lang="en-US" sz="1900" dirty="0"/>
              <a:t> </a:t>
            </a:r>
            <a:r>
              <a:rPr lang="en-US" sz="1900" dirty="0" err="1"/>
              <a:t>systemctl</a:t>
            </a:r>
            <a:r>
              <a:rPr lang="en-US" sz="1900" dirty="0"/>
              <a:t> daemon-reload</a:t>
            </a:r>
          </a:p>
          <a:p>
            <a:pPr marL="0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sudo</a:t>
            </a:r>
            <a:r>
              <a:rPr lang="en-US" sz="1900" dirty="0"/>
              <a:t> service docker restart</a:t>
            </a:r>
          </a:p>
          <a:p>
            <a:pPr marL="0" indent="0">
              <a:buNone/>
            </a:pPr>
            <a:r>
              <a:rPr lang="en-US" sz="1900" dirty="0"/>
              <a:t>$ curl http://localhost:2375/version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EBAE6-9509-49D5-8714-97E0C074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374" y="931069"/>
            <a:ext cx="5924550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DC621-4D67-449B-842E-D0951D49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74" y="4596127"/>
            <a:ext cx="6162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AC65-5A17-4A64-B687-0D679ECE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&amp;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70DC-7F8B-4890-A63F-FEA8B97A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https://docs.docker.com/engine/installation/</a:t>
            </a:r>
          </a:p>
          <a:p>
            <a:pPr lvl="1"/>
            <a:r>
              <a:rPr lang="en-US" dirty="0">
                <a:hlinkClick r:id="rId2"/>
              </a:rPr>
              <a:t>https://docs.docker.com/docker-for-windows/install/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Only Docker Client</a:t>
            </a:r>
          </a:p>
          <a:p>
            <a:pPr lvl="1"/>
            <a:r>
              <a:rPr lang="en-US" dirty="0"/>
              <a:t>To install the Docker client for Windows, open </a:t>
            </a:r>
            <a:r>
              <a:rPr lang="en-US" dirty="0">
                <a:hlinkClick r:id="rId3"/>
              </a:rPr>
              <a:t>https://get.docker.com/builds/Windows/x86_64/docker-latest.zip</a:t>
            </a:r>
            <a:r>
              <a:rPr lang="en-US" dirty="0"/>
              <a:t> and copy the executable file named "docker.exe" from the "docker" subdirectory to a local folder.</a:t>
            </a:r>
          </a:p>
          <a:p>
            <a:pPr lvl="1"/>
            <a:r>
              <a:rPr lang="en-US" dirty="0"/>
              <a:t>To install the Docker client for macOS, open </a:t>
            </a:r>
            <a:r>
              <a:rPr lang="en-US" dirty="0">
                <a:hlinkClick r:id="rId4"/>
              </a:rPr>
              <a:t>https://get.docker.com/builds/Darwin/x86_64/docker-latest.tgz</a:t>
            </a:r>
            <a:r>
              <a:rPr lang="en-US" dirty="0"/>
              <a:t> and copy the executable file named "docker" from the "docker" subdirectory to a local folder.</a:t>
            </a:r>
          </a:p>
          <a:p>
            <a:pPr lvl="1"/>
            <a:r>
              <a:rPr lang="en-US" dirty="0"/>
              <a:t>To install the Docker client for Linux, open </a:t>
            </a:r>
            <a:r>
              <a:rPr lang="en-US" dirty="0">
                <a:hlinkClick r:id="rId5"/>
              </a:rPr>
              <a:t>https://get.docker.com/builds/Linux/x86_64/docker-latest.tgz</a:t>
            </a:r>
            <a:r>
              <a:rPr lang="en-US" dirty="0"/>
              <a:t> and copy the executable file named "docker" from the "docker" subdirectory to a local folder. (You can ignore the other files in the "docker" subdirectory</a:t>
            </a:r>
          </a:p>
        </p:txBody>
      </p:sp>
    </p:spTree>
    <p:extLst>
      <p:ext uri="{BB962C8B-B14F-4D97-AF65-F5344CB8AC3E}">
        <p14:creationId xmlns:p14="http://schemas.microsoft.com/office/powerpoint/2010/main" val="2924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5AC-047F-4F9E-A0E7-92BC67F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Engine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025A2-2D7D-4821-B528-B1AF8770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30" y="1512713"/>
            <a:ext cx="5115709" cy="40031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B688B-16A7-4F1D-B21B-81F0F905E85A}"/>
              </a:ext>
            </a:extLst>
          </p:cNvPr>
          <p:cNvSpPr txBox="1"/>
          <p:nvPr/>
        </p:nvSpPr>
        <p:spPr>
          <a:xfrm>
            <a:off x="1275644" y="5834856"/>
            <a:ext cx="789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https://docs.docker.com/engine/docker-overview/#what-can-i-use-docker-for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27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68A7-1497-4AD7-8DDC-5AEDEC3B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remote docker engine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2A8356-854D-429D-9D80-7F3503A7F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927" y="3715959"/>
            <a:ext cx="4399315" cy="3030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4D91DB-BAFA-46B5-93CB-E4721960F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" y="1403347"/>
            <a:ext cx="4238625" cy="326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A186A-5BD4-497E-904A-FC70E8B7E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927" y="1369394"/>
            <a:ext cx="4629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7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EFCD-2560-4ACF-807C-E7BA6D76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hello-world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7B0AE-6385-4A68-BB57-BFB65CC1E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78" y="1660369"/>
            <a:ext cx="6318956" cy="4042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79447-6EB5-4DA0-B1C5-5CFB5785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009" y="4042656"/>
            <a:ext cx="9163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9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0010-7CE0-442B-AABF-DB281B00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Started, Part 2: Containers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34D28-892D-4810-BADD-A74D72C32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51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1440B8-6EF6-47B5-B193-6C9DD63CC268}"/>
              </a:ext>
            </a:extLst>
          </p:cNvPr>
          <p:cNvSpPr txBox="1"/>
          <p:nvPr/>
        </p:nvSpPr>
        <p:spPr>
          <a:xfrm>
            <a:off x="838200" y="6311900"/>
            <a:ext cx="474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7"/>
              </a:rPr>
              <a:t>https://docs.docker.com/get-started/part2/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58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Microsoft Office PowerPoint</Application>
  <PresentationFormat>Widescreen</PresentationFormat>
  <Paragraphs>170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Getting Started with Docker</vt:lpstr>
      <vt:lpstr>Part 1: Orientation</vt:lpstr>
      <vt:lpstr>The Docker VM extension</vt:lpstr>
      <vt:lpstr>Docker commands</vt:lpstr>
      <vt:lpstr>Docker Engine &amp; Client</vt:lpstr>
      <vt:lpstr>Docker Engine</vt:lpstr>
      <vt:lpstr>Connect to remote docker engine </vt:lpstr>
      <vt:lpstr>docker run hello-world</vt:lpstr>
      <vt:lpstr>Get Started, Part 2: Containers</vt:lpstr>
      <vt:lpstr>Docker architecture</vt:lpstr>
      <vt:lpstr>Development environment</vt:lpstr>
      <vt:lpstr>Docker build</vt:lpstr>
      <vt:lpstr>Docker run</vt:lpstr>
      <vt:lpstr>Share your image</vt:lpstr>
      <vt:lpstr>Pull and run the image from the remote repository</vt:lpstr>
      <vt:lpstr>Azure Container Registry</vt:lpstr>
      <vt:lpstr>CD/CI Pipeline</vt:lpstr>
      <vt:lpstr>Get Started, Part 3: Services</vt:lpstr>
      <vt:lpstr>Get Started, Part 3: Services</vt:lpstr>
      <vt:lpstr>Run your new load-balanced app</vt:lpstr>
      <vt:lpstr> curl http://localhost</vt:lpstr>
      <vt:lpstr>Docker stack :</vt:lpstr>
      <vt:lpstr>Scale the app</vt:lpstr>
      <vt:lpstr>Take down the app and the swarm</vt:lpstr>
      <vt:lpstr>Get Started, Part 4: Swarms</vt:lpstr>
      <vt:lpstr>Install Docker Machine</vt:lpstr>
      <vt:lpstr>Set up your swarm</vt:lpstr>
      <vt:lpstr>docker-machine create</vt:lpstr>
      <vt:lpstr>Setup</vt:lpstr>
      <vt:lpstr>docker-machine ssh myvm1 "docker node ls"</vt:lpstr>
      <vt:lpstr>Deploy your app on a cluster</vt:lpstr>
      <vt:lpstr>Accessing your cluster</vt:lpstr>
      <vt:lpstr>Cleanup</vt:lpstr>
      <vt:lpstr>Get Started, Part 5: Stacks</vt:lpstr>
      <vt:lpstr>Persist the data</vt:lpstr>
      <vt:lpstr>Get Started, Part 6: Deploy your app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2017-06-29T08:06:16Z</dcterms:created>
  <dcterms:modified xsi:type="dcterms:W3CDTF">2017-06-29T08:06:29Z</dcterms:modified>
</cp:coreProperties>
</file>