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1.png" Type="http://schemas.openxmlformats.org/officeDocument/2006/relationships/image" Id="rId3"/><Relationship Target="../media/image10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4"/><Relationship Target="../media/image04.gif" Type="http://schemas.openxmlformats.org/officeDocument/2006/relationships/image" Id="rId3"/><Relationship Target="../media/image02.png" Type="http://schemas.openxmlformats.org/officeDocument/2006/relationships/image" Id="rId6"/><Relationship Target="../media/image06.png" Type="http://schemas.openxmlformats.org/officeDocument/2006/relationships/image" Id="rId5"/><Relationship Target="../media/image07.png" Type="http://schemas.openxmlformats.org/officeDocument/2006/relationships/image" Id="rId8"/><Relationship Target="../media/image09.png" Type="http://schemas.openxmlformats.org/officeDocument/2006/relationships/image" Id="rId7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Logiciel de gestion de version centralisée</a:t>
            </a:r>
          </a:p>
        </p:txBody>
      </p:sp>
      <p:sp>
        <p:nvSpPr>
          <p:cNvPr id="29" name="Shape 29"/>
          <p:cNvSpPr/>
          <p:nvPr/>
        </p:nvSpPr>
        <p:spPr>
          <a:xfrm>
            <a:off y="2636975" x="385625"/>
            <a:ext cy="1114425" cx="26384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INFO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20627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Low-Level Operations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Linus Torvalds		</a:t>
            </a: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for	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	Linux kernel Development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Managing Content of the working tree</a:t>
            </a:r>
          </a:p>
          <a:p>
            <a:pPr rtl="0" lvl="0" indent="-419100" marL="13716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Index Files</a:t>
            </a:r>
          </a:p>
          <a:p>
            <a:pPr lvl="0" indent="-419100" marL="13716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Complete revision control system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USED BY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Companies (Development &amp; Team projects)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Laboratories (us)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fr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Web-based collaboration and document management softwares</a:t>
            </a:r>
          </a:p>
          <a:p>
            <a:r>
              <a:t/>
            </a:r>
          </a:p>
          <a:p>
            <a:pPr algn="ctr" indent="457200"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All computer science team projects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HOW IT WORKS ?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rtl="0" lvl="0">
              <a:buNone/>
            </a:pPr>
            <a:r>
              <a:rPr sz="1400" lang="fr">
                <a:latin typeface="Calibri"/>
                <a:ea typeface="Calibri"/>
                <a:cs typeface="Calibri"/>
                <a:sym typeface="Calibri"/>
              </a:rPr>
              <a:t>	Create a file version (Index) in Blob</a:t>
            </a:r>
          </a:p>
          <a:p>
            <a:pPr rtl="0" lvl="0"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Commit + Tag</a:t>
            </a:r>
          </a:p>
          <a:p>
            <a:pPr rtl="0" lvl="0" indent="457200">
              <a:buNone/>
            </a:pPr>
            <a:r>
              <a:rPr sz="1400" lang="fr">
                <a:latin typeface="Calibri"/>
                <a:ea typeface="Calibri"/>
                <a:cs typeface="Calibri"/>
                <a:sym typeface="Calibri"/>
              </a:rPr>
              <a:t>Send Working directory Index to Local Repository	</a:t>
            </a:r>
          </a:p>
          <a:p>
            <a:pPr rtl="0" lvl="0"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Push</a:t>
            </a:r>
          </a:p>
          <a:p>
            <a:pPr rtl="0" lvl="0">
              <a:buNone/>
            </a:pPr>
            <a:r>
              <a:rPr sz="1400" lang="fr">
                <a:latin typeface="Calibri"/>
                <a:ea typeface="Calibri"/>
                <a:cs typeface="Calibri"/>
                <a:sym typeface="Calibri"/>
              </a:rPr>
              <a:t>	Send Local repository Index to Remote Repository</a:t>
            </a:r>
          </a:p>
          <a:p>
            <a:pPr rtl="0" lvl="0"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Pull</a:t>
            </a:r>
          </a:p>
          <a:p>
            <a:pPr rtl="0" lvl="0">
              <a:buNone/>
            </a:pPr>
            <a:r>
              <a:rPr sz="1400" lang="fr">
                <a:latin typeface="Calibri"/>
                <a:ea typeface="Calibri"/>
                <a:cs typeface="Calibri"/>
                <a:sym typeface="Calibri"/>
              </a:rPr>
              <a:t>	Download Remote repository Index and erase the other</a:t>
            </a:r>
          </a:p>
          <a:p>
            <a:pPr rtl="0" lvl="0">
              <a:buNone/>
            </a:pPr>
            <a:r>
              <a:rPr sz="1400" lang="fr">
                <a:latin typeface="Calibri"/>
                <a:ea typeface="Calibri"/>
                <a:cs typeface="Calibri"/>
                <a:sym typeface="Calibri"/>
              </a:rPr>
              <a:t>	ones in Working directory.</a:t>
            </a:r>
          </a:p>
          <a:p>
            <a:pPr rtl="0" lvl="0"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Diff</a:t>
            </a:r>
          </a:p>
          <a:p>
            <a:pPr rtl="0" lvl="0">
              <a:buNone/>
            </a:pPr>
            <a:r>
              <a:rPr sz="1400" lang="fr"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rtl="0" lvl="0">
              <a:buNone/>
            </a:pPr>
            <a:r>
              <a:rPr sz="1400" lang="fr"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48" name="Shape 48"/>
          <p:cNvSpPr/>
          <p:nvPr/>
        </p:nvSpPr>
        <p:spPr>
          <a:xfrm>
            <a:off y="1848164" x="5234725"/>
            <a:ext cy="4689139" cx="34520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HOW CAN I USE IT ?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TortoiseGit											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Revision control client 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implemented as a Microsoft Shell Extension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Free (GNU Public Licence)</a:t>
            </a:r>
          </a:p>
          <a:p>
            <a:pPr rtl="0" lv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fr">
                <a:solidFill>
                  <a:srgbClr val="000000"/>
                </a:solidFill>
              </a:rPr>
              <a:t>Git Extensions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Git HUB</a:t>
            </a:r>
          </a:p>
        </p:txBody>
      </p:sp>
      <p:sp>
        <p:nvSpPr>
          <p:cNvPr id="55" name="Shape 55"/>
          <p:cNvSpPr/>
          <p:nvPr/>
        </p:nvSpPr>
        <p:spPr>
          <a:xfrm>
            <a:off y="3754575" x="7760850"/>
            <a:ext cy="857250" cx="6762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6" name="Shape 56"/>
          <p:cNvSpPr/>
          <p:nvPr/>
        </p:nvSpPr>
        <p:spPr>
          <a:xfrm>
            <a:off y="1947332" x="7646550"/>
            <a:ext cy="523875" cx="9048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57" name="Shape 57"/>
          <p:cNvSpPr/>
          <p:nvPr/>
        </p:nvSpPr>
        <p:spPr>
          <a:xfrm>
            <a:off y="5209979" x="7400691"/>
            <a:ext cy="1219102" cx="139659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HOW WILL WE USE IT 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
</a:t>
            </a:r>
            <a:r>
              <a:rPr lang="fr"/>
              <a:t>Github								Remote Repository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TortoiseGit							Revision Control C.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indent="457200" marL="1828800">
              <a:buNone/>
            </a:pPr>
            <a:r>
              <a:rPr lang="fr"/>
              <a:t>Some Files / Code ... :D</a:t>
            </a:r>
          </a:p>
        </p:txBody>
      </p:sp>
      <p:cxnSp>
        <p:nvCxnSpPr>
          <p:cNvPr id="64" name="Shape 64"/>
          <p:cNvCxnSpPr/>
          <p:nvPr/>
        </p:nvCxnSpPr>
        <p:spPr>
          <a:xfrm rot="10800000" flipH="1">
            <a:off y="2873224" x="1799025"/>
            <a:ext cy="18000" cx="3024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5" name="Shape 65"/>
          <p:cNvCxnSpPr/>
          <p:nvPr/>
        </p:nvCxnSpPr>
        <p:spPr>
          <a:xfrm>
            <a:off y="3895200" x="2621075"/>
            <a:ext cy="10200" cx="2179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OTHER TOOLS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CVS												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Subversion (SVN)								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IBM Rational ClearCase</a:t>
            </a:r>
          </a:p>
          <a:p>
            <a:r>
              <a:t/>
            </a:r>
          </a:p>
          <a:p>
            <a:pPr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Perforce</a:t>
            </a:r>
          </a:p>
        </p:txBody>
      </p:sp>
      <p:sp>
        <p:nvSpPr>
          <p:cNvPr id="72" name="Shape 72"/>
          <p:cNvSpPr/>
          <p:nvPr/>
        </p:nvSpPr>
        <p:spPr>
          <a:xfrm>
            <a:off y="2028157" x="3581787"/>
            <a:ext cy="733425" cx="7334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3" name="Shape 73"/>
          <p:cNvSpPr/>
          <p:nvPr/>
        </p:nvSpPr>
        <p:spPr>
          <a:xfrm>
            <a:off y="3090862" x="3591312"/>
            <a:ext cy="676275" cx="7143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y="4518925" x="7086332"/>
            <a:ext cy="602109" cx="156454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75" name="Shape 75"/>
          <p:cNvSpPr/>
          <p:nvPr/>
        </p:nvSpPr>
        <p:spPr>
          <a:xfrm>
            <a:off y="5526713" x="7929140"/>
            <a:ext cy="740743" cx="72581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76" name="Shape 76"/>
          <p:cNvSpPr/>
          <p:nvPr/>
        </p:nvSpPr>
        <p:spPr>
          <a:xfrm>
            <a:off y="3045528" x="7768832"/>
            <a:ext cy="766942" cx="88204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77" name="Shape 77"/>
          <p:cNvSpPr/>
          <p:nvPr/>
        </p:nvSpPr>
        <p:spPr>
          <a:xfrm>
            <a:off y="2014278" x="7764760"/>
            <a:ext cy="761182" cx="89019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Think You For Listening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947332" x="457200"/>
            <a:ext cy="4830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9600" lang="fr">
                <a:latin typeface="Calibri"/>
                <a:ea typeface="Calibri"/>
                <a:cs typeface="Calibri"/>
                <a:sym typeface="Calibri"/>
              </a:rPr>
              <a:t>
</a:t>
            </a:r>
            <a:r>
              <a:rPr sz="9600" lang="fr"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r>
              <a:t/>
            </a:r>
          </a:p>
          <a:p>
            <a:r>
              <a:t/>
            </a:r>
          </a:p>
          <a:p>
            <a:pPr algn="r">
              <a:buNone/>
            </a:pPr>
            <a:r>
              <a:rPr lang="fr"/>
              <a:t>By FUKAKAI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