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2"/>
  </p:handoutMasterIdLst>
  <p:sldIdLst>
    <p:sldId id="413" r:id="rId4"/>
    <p:sldId id="428" r:id="rId6"/>
    <p:sldId id="447" r:id="rId7"/>
    <p:sldId id="446" r:id="rId8"/>
    <p:sldId id="451" r:id="rId9"/>
    <p:sldId id="450" r:id="rId10"/>
    <p:sldId id="417" r:id="rId11"/>
  </p:sldIdLst>
  <p:sldSz cx="10080625" cy="7559675"/>
  <p:notesSz cx="9893300" cy="6743700"/>
  <p:defaultTextStyle>
    <a:defPPr>
      <a:defRPr lang="en-GB"/>
    </a:defPPr>
    <a:lvl1pPr marL="0" lvl="0" indent="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31800" lvl="1" indent="-2159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647700" lvl="2" indent="-2159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3600" lvl="3" indent="-2159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079500" lvl="4" indent="-2159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-2159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-2159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-2159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-2159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5262751239@163.com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3"/>
    <p:restoredTop sz="86627"/>
  </p:normalViewPr>
  <p:slideViewPr>
    <p:cSldViewPr showGuides="1">
      <p:cViewPr varScale="1">
        <p:scale>
          <a:sx n="66" d="100"/>
          <a:sy n="66" d="100"/>
        </p:scale>
        <p:origin x="48" y="624"/>
      </p:cViewPr>
      <p:guideLst>
        <p:guide orient="horz" pos="2172"/>
        <p:guide pos="3118"/>
      </p:guideLst>
    </p:cSldViewPr>
  </p:slideViewPr>
  <p:outlineViewPr>
    <p:cViewPr>
      <p:scale>
        <a:sx n="33" d="100"/>
        <a:sy n="33" d="100"/>
      </p:scale>
      <p:origin x="0" y="-972"/>
    </p:cViewPr>
  </p:outlineViewPr>
  <p:notesTextViewPr>
    <p:cViewPr>
      <p:scale>
        <a:sx n="1" d="1"/>
        <a:sy n="1" d="1"/>
      </p:scale>
      <p:origin x="0" y="0"/>
    </p:cViewPr>
  </p:notesTextViewPr>
  <p:gridSpacing cx="45001" cy="45001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87838" cy="338138"/>
          </a:xfrm>
          <a:prstGeom prst="rect">
            <a:avLst/>
          </a:prstGeom>
        </p:spPr>
        <p:txBody>
          <a:bodyPr vert="horz" wrap="square" lIns="83348" tIns="41674" rIns="83348" bIns="41674" numCol="1" anchor="t" anchorCtr="0" compatLnSpc="1"/>
          <a:lstStyle>
            <a:lvl1pPr defTabSz="447675">
              <a:defRPr sz="1100"/>
            </a:lvl1pPr>
          </a:lstStyle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03875" y="0"/>
            <a:ext cx="4287838" cy="338138"/>
          </a:xfrm>
          <a:prstGeom prst="rect">
            <a:avLst/>
          </a:prstGeom>
        </p:spPr>
        <p:txBody>
          <a:bodyPr vert="horz" wrap="square" lIns="83348" tIns="41674" rIns="83348" bIns="41674" numCol="1" anchor="t" anchorCtr="0" compatLnSpc="1"/>
          <a:lstStyle>
            <a:lvl1pPr algn="r" defTabSz="447675">
              <a:defRPr sz="1100"/>
            </a:lvl1pPr>
          </a:lstStyle>
          <a:p>
            <a:pPr marL="0" marR="0" lvl="0" indent="0" algn="r" defTabSz="44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E2B297-C44A-4412-9A06-AE614F343972}" type="datetime1">
              <a:rPr kumimoji="0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05563"/>
            <a:ext cx="4287838" cy="338138"/>
          </a:xfrm>
          <a:prstGeom prst="rect">
            <a:avLst/>
          </a:prstGeom>
        </p:spPr>
        <p:txBody>
          <a:bodyPr vert="horz" wrap="square" lIns="83348" tIns="41674" rIns="83348" bIns="41674" numCol="1" anchor="b" anchorCtr="0" compatLnSpc="1"/>
          <a:lstStyle>
            <a:lvl1pPr defTabSz="447675">
              <a:defRPr sz="1100"/>
            </a:lvl1pPr>
          </a:lstStyle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03875" y="6405563"/>
            <a:ext cx="4287838" cy="338138"/>
          </a:xfrm>
          <a:prstGeom prst="rect">
            <a:avLst/>
          </a:prstGeom>
        </p:spPr>
        <p:txBody>
          <a:bodyPr vert="horz" wrap="square" lIns="83348" tIns="41674" rIns="83348" bIns="41674" numCol="1" anchor="b" anchorCtr="0" compatLnSpc="1"/>
          <a:lstStyle>
            <a:lvl1pPr algn="r" defTabSz="447675">
              <a:defRPr sz="1100"/>
            </a:lvl1pPr>
          </a:lstStyle>
          <a:p>
            <a:pPr marL="0" marR="0" lvl="0" indent="0" algn="r" defTabSz="447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7BAC0C-8FF9-4557-872F-EC9414FF3B16}" type="slidenum">
              <a:rPr kumimoji="0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259138" y="512763"/>
            <a:ext cx="3370262" cy="25273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989013" y="3203575"/>
            <a:ext cx="7913687" cy="3033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/>
          <a:p>
            <a:pPr lvl="0"/>
            <a:endParaRPr lang="ja-JP" alt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429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defTabSz="447675" eaLnBrk="1">
              <a:lnSpc>
                <a:spcPct val="95000"/>
              </a:lnSpc>
              <a:buSzPct val="45000"/>
              <a:buFont typeface="Wingdings" panose="05000000000000000000" pitchFamily="2" charset="2"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447675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599113" y="0"/>
            <a:ext cx="429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defTabSz="447675" eaLnBrk="1">
              <a:lnSpc>
                <a:spcPct val="95000"/>
              </a:lnSpc>
              <a:buSzPct val="45000"/>
              <a:buFont typeface="Wingdings" panose="05000000000000000000" pitchFamily="2" charset="2"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447675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6405563"/>
            <a:ext cx="429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/>
          <a:lstStyle>
            <a:lvl1pPr defTabSz="447675" eaLnBrk="1">
              <a:lnSpc>
                <a:spcPct val="95000"/>
              </a:lnSpc>
              <a:buSzPct val="45000"/>
              <a:buFont typeface="Wingdings" panose="05000000000000000000" pitchFamily="2" charset="2"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447675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599113" y="6405563"/>
            <a:ext cx="429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/>
          <a:lstStyle>
            <a:lvl1pPr algn="r" defTabSz="447675" eaLnBrk="1">
              <a:lnSpc>
                <a:spcPct val="95000"/>
              </a:lnSpc>
              <a:buSzPct val="45000"/>
              <a:buFont typeface="Wingdings" panose="05000000000000000000" pitchFamily="2" charset="2"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447675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fld id="{2A07096E-BB77-438A-B2B1-C5DBFEDD7D77}" type="slidenum">
              <a:rPr kumimoji="0" lang="en-US" altLang="ja-JP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ja-JP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6" name="ノート プレースホルダー 2"/>
          <p:cNvSpPr>
            <a:spLocks noGrp="1"/>
          </p:cNvSpPr>
          <p:nvPr>
            <p:ph type="body"/>
          </p:nvPr>
        </p:nvSpPr>
        <p:spPr/>
        <p:txBody>
          <a:bodyPr wrap="square" lIns="0" tIns="0" rIns="0" bIns="0" anchor="t"/>
          <a:p>
            <a:pPr lvl="0"/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6147" name="スライド番号プレースホルダー 3"/>
          <p:cNvSpPr txBox="1">
            <a:spLocks noGrp="1"/>
          </p:cNvSpPr>
          <p:nvPr>
            <p:ph type="sldNum" sz="quarter"/>
          </p:nvPr>
        </p:nvSpPr>
        <p:spPr>
          <a:xfrm>
            <a:off x="5599113" y="6405563"/>
            <a:ext cx="4292600" cy="336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/>
          <a:p>
            <a:pPr lvl="0" indent="0" algn="r" eaLnBrk="1" hangingPunct="1">
              <a:lnSpc>
                <a:spcPct val="95000"/>
              </a:lnSpc>
              <a:buSzPct val="45000"/>
              <a:buFont typeface="Wingdings" panose="05000000000000000000" pitchFamily="2" charset="2"/>
              <a:buChar char="•"/>
            </a:pPr>
            <a:fld id="{9A0DB2DC-4C9A-4742-B13C-FB6460FD3503}" type="slidenum">
              <a:rPr lang="ja-JP" altLang="en-US" sz="1300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</a:fld>
            <a:endParaRPr lang="ja-JP" altLang="en-US" sz="13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0" tIns="0" rIns="0" bIns="0" anchor="t"/>
          <a:p>
            <a:pPr lvl="0"/>
            <a:endParaRPr lang="en-US" altLang="en-US" dirty="0"/>
          </a:p>
        </p:txBody>
      </p:sp>
      <p:sp>
        <p:nvSpPr>
          <p:cNvPr id="81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599113" y="6405563"/>
            <a:ext cx="4292600" cy="336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/>
          <a:p>
            <a:pPr lvl="0" indent="0" algn="r" defTabSz="447675" eaLnBrk="1">
              <a:lnSpc>
                <a:spcPct val="95000"/>
              </a:lnSpc>
              <a:buSzPct val="45000"/>
              <a:buFont typeface="Wingdings" panose="05000000000000000000" pitchFamily="2" charset="2"/>
              <a:buChar char="•"/>
            </a:pPr>
            <a:fld id="{9A0DB2DC-4C9A-4742-B13C-FB6460FD3503}" type="slidenum">
              <a:rPr lang="en-US" altLang="ja-JP" sz="1300" dirty="0">
                <a:latin typeface="Times New Roman" panose="02020603050405020304" pitchFamily="18" charset="0"/>
              </a:rPr>
            </a:fld>
            <a:endParaRPr lang="en-US" altLang="ja-JP" sz="13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0" tIns="0" rIns="0" bIns="0" anchor="t"/>
          <a:p>
            <a:pPr lvl="0"/>
            <a:endParaRPr lang="en-US" altLang="en-US" dirty="0"/>
          </a:p>
        </p:txBody>
      </p:sp>
      <p:sp>
        <p:nvSpPr>
          <p:cNvPr id="1024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599113" y="6405563"/>
            <a:ext cx="4292600" cy="336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/>
          <a:p>
            <a:pPr lvl="0" indent="0" algn="r" defTabSz="447675" eaLnBrk="1">
              <a:lnSpc>
                <a:spcPct val="95000"/>
              </a:lnSpc>
              <a:buSzPct val="45000"/>
              <a:buFont typeface="Wingdings" panose="05000000000000000000" pitchFamily="2" charset="2"/>
              <a:buChar char="•"/>
            </a:pPr>
            <a:fld id="{9A0DB2DC-4C9A-4742-B13C-FB6460FD3503}" type="slidenum">
              <a:rPr lang="en-US" altLang="ja-JP" sz="1300" dirty="0">
                <a:latin typeface="Times New Roman" panose="02020603050405020304" pitchFamily="18" charset="0"/>
              </a:rPr>
            </a:fld>
            <a:endParaRPr lang="en-US" altLang="ja-JP" sz="13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0" tIns="0" rIns="0" bIns="0" anchor="t"/>
          <a:p>
            <a:pPr lvl="0"/>
            <a:endParaRPr lang="en-US" altLang="en-US" dirty="0"/>
          </a:p>
        </p:txBody>
      </p:sp>
      <p:sp>
        <p:nvSpPr>
          <p:cNvPr id="122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599113" y="6405563"/>
            <a:ext cx="4292600" cy="336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/>
          <a:p>
            <a:pPr lvl="0" indent="0" algn="r" defTabSz="447675" eaLnBrk="1">
              <a:lnSpc>
                <a:spcPct val="95000"/>
              </a:lnSpc>
              <a:buSzPct val="45000"/>
              <a:buFont typeface="Wingdings" panose="05000000000000000000" pitchFamily="2" charset="2"/>
              <a:buChar char="•"/>
            </a:pPr>
            <a:fld id="{9A0DB2DC-4C9A-4742-B13C-FB6460FD3503}" type="slidenum">
              <a:rPr lang="en-US" altLang="ja-JP" sz="1300" dirty="0">
                <a:latin typeface="Times New Roman" panose="02020603050405020304" pitchFamily="18" charset="0"/>
              </a:rPr>
            </a:fld>
            <a:endParaRPr lang="en-US" altLang="ja-JP" sz="13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0" tIns="0" rIns="0" bIns="0" anchor="t"/>
          <a:p>
            <a:pPr lvl="0"/>
            <a:endParaRPr lang="en-US" altLang="en-US" dirty="0"/>
          </a:p>
        </p:txBody>
      </p:sp>
      <p:sp>
        <p:nvSpPr>
          <p:cNvPr id="1433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599113" y="6405563"/>
            <a:ext cx="4292600" cy="336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/>
          <a:p>
            <a:pPr lvl="0" indent="0" algn="r" defTabSz="447675" eaLnBrk="1">
              <a:lnSpc>
                <a:spcPct val="95000"/>
              </a:lnSpc>
              <a:buSzPct val="45000"/>
              <a:buFont typeface="Wingdings" panose="05000000000000000000" pitchFamily="2" charset="2"/>
              <a:buChar char="•"/>
            </a:pPr>
            <a:fld id="{9A0DB2DC-4C9A-4742-B13C-FB6460FD3503}" type="slidenum">
              <a:rPr lang="en-US" altLang="ja-JP" sz="1300" dirty="0">
                <a:latin typeface="Times New Roman" panose="02020603050405020304" pitchFamily="18" charset="0"/>
              </a:rPr>
            </a:fld>
            <a:endParaRPr lang="en-US" altLang="ja-JP" sz="13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0" tIns="0" rIns="0" bIns="0" anchor="t"/>
          <a:p>
            <a:pPr lvl="0"/>
            <a:endParaRPr lang="en-US" altLang="en-US" dirty="0"/>
          </a:p>
        </p:txBody>
      </p:sp>
      <p:sp>
        <p:nvSpPr>
          <p:cNvPr id="163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599113" y="6405563"/>
            <a:ext cx="4292600" cy="336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/>
          <a:p>
            <a:pPr lvl="0" indent="0" algn="r" defTabSz="447675" eaLnBrk="1">
              <a:lnSpc>
                <a:spcPct val="95000"/>
              </a:lnSpc>
              <a:buSzPct val="45000"/>
              <a:buFont typeface="Wingdings" panose="05000000000000000000" pitchFamily="2" charset="2"/>
              <a:buChar char="•"/>
            </a:pPr>
            <a:fld id="{9A0DB2DC-4C9A-4742-B13C-FB6460FD3503}" type="slidenum">
              <a:rPr lang="en-US" altLang="ja-JP" sz="1300" dirty="0">
                <a:latin typeface="Times New Roman" panose="02020603050405020304" pitchFamily="18" charset="0"/>
              </a:rPr>
            </a:fld>
            <a:endParaRPr lang="en-US" altLang="ja-JP" sz="13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ja-JP" altLang="en-US" strike="noStrike" noProof="1" smtClean="0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ja-JP" altLang="en-US" strike="noStrike" noProof="1" smtClean="0"/>
              <a:t>マスター サブタイトルの書式設定</a:t>
            </a:r>
            <a:endParaRPr lang="ja-JP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 smtClean="0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ja-JP" altLang="en-US" strike="noStrike" noProof="1" smtClean="0"/>
              <a:t>マスター テキストの書式設定</a:t>
            </a:r>
            <a:endParaRPr lang="ja-JP" altLang="en-US" strike="noStrike" noProof="1" smtClean="0"/>
          </a:p>
          <a:p>
            <a:pPr lvl="1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2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2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3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3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4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4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5 </a:t>
            </a:r>
            <a:r>
              <a:rPr lang="ja-JP" altLang="en-US" strike="noStrike" noProof="1" smtClean="0"/>
              <a:t>レベル</a:t>
            </a:r>
            <a:endParaRPr lang="ja-JP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61238" y="179388"/>
            <a:ext cx="2286000" cy="6577012"/>
          </a:xfrm>
        </p:spPr>
        <p:txBody>
          <a:bodyPr vert="eaVert"/>
          <a:lstStyle/>
          <a:p>
            <a:pPr fontAlgn="base"/>
            <a:r>
              <a:rPr lang="ja-JP" altLang="en-US" strike="noStrike" noProof="1" smtClean="0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705600" cy="6577012"/>
          </a:xfrm>
        </p:spPr>
        <p:txBody>
          <a:bodyPr vert="eaVert"/>
          <a:lstStyle/>
          <a:p>
            <a:pPr lvl="0" fontAlgn="base"/>
            <a:r>
              <a:rPr lang="ja-JP" altLang="en-US" strike="noStrike" noProof="1" smtClean="0"/>
              <a:t>マスター テキストの書式設定</a:t>
            </a:r>
            <a:endParaRPr lang="ja-JP" altLang="en-US" strike="noStrike" noProof="1" smtClean="0"/>
          </a:p>
          <a:p>
            <a:pPr lvl="1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2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2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3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3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4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4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5 </a:t>
            </a:r>
            <a:r>
              <a:rPr lang="ja-JP" altLang="en-US" strike="noStrike" noProof="1" smtClean="0"/>
              <a:t>レベル</a:t>
            </a:r>
            <a:endParaRPr lang="ja-JP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180975"/>
            <a:ext cx="8493125" cy="715963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4825" y="1768475"/>
            <a:ext cx="4457700" cy="4987925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7700" cy="4987925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60475" y="1236664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ja-JP" altLang="en-US" strike="noStrike" noProof="1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ja-JP" altLang="en-US" strike="noStrike" noProof="1"/>
              <a:t>マスター サブタイトルの書式設定</a:t>
            </a:r>
            <a:endParaRPr lang="ja-JP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1C6891-BA71-4010-8832-427E2C47419C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Mincho" panose="02020600040205080304" pitchFamily="18" charset="-128"/>
                <a:cs typeface="+mn-cs"/>
              </a:rPr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3525"/>
            </a:lvl2pPr>
            <a:lvl3pPr>
              <a:defRPr sz="3085"/>
            </a:lvl3pPr>
            <a:lvl4pPr>
              <a:defRPr sz="2205"/>
            </a:lvl4pPr>
            <a:lvl5pPr>
              <a:defRPr sz="2205"/>
            </a:lvl5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  <a:endParaRPr lang="ja-JP" altLang="en-US" strike="noStrike" noProof="1"/>
          </a:p>
          <a:p>
            <a:pPr lvl="1" fontAlgn="base"/>
            <a:r>
              <a:rPr lang="ja-JP" altLang="en-US" sz="3525" strike="noStrike" noProof="1"/>
              <a:t>第 </a:t>
            </a:r>
            <a:r>
              <a:rPr lang="en-US" altLang="ja-JP" sz="3525" strike="noStrike" noProof="1"/>
              <a:t>2 </a:t>
            </a:r>
            <a:r>
              <a:rPr lang="ja-JP" altLang="en-US" sz="3525" strike="noStrike" noProof="1"/>
              <a:t>レベル</a:t>
            </a:r>
            <a:endParaRPr lang="ja-JP" altLang="en-US" strike="noStrike" noProof="1"/>
          </a:p>
          <a:p>
            <a:pPr lvl="2" fontAlgn="base"/>
            <a:r>
              <a:rPr lang="ja-JP" altLang="en-US" sz="3085" strike="noStrike" noProof="1"/>
              <a:t>第 </a:t>
            </a:r>
            <a:r>
              <a:rPr lang="en-US" altLang="ja-JP" sz="3085" strike="noStrike" noProof="1"/>
              <a:t>3 </a:t>
            </a:r>
            <a:r>
              <a:rPr lang="ja-JP" altLang="en-US" sz="3085" strike="noStrike" noProof="1"/>
              <a:t>レベル</a:t>
            </a:r>
            <a:endParaRPr lang="ja-JP" altLang="en-US" strike="noStrike" noProof="1"/>
          </a:p>
          <a:p>
            <a:pPr lvl="3" fontAlgn="base"/>
            <a:r>
              <a:rPr lang="ja-JP" altLang="en-US" sz="2205" strike="noStrike" noProof="1"/>
              <a:t>第 </a:t>
            </a:r>
            <a:r>
              <a:rPr lang="en-US" altLang="ja-JP" sz="2205" strike="noStrike" noProof="1"/>
              <a:t>4 </a:t>
            </a:r>
            <a:r>
              <a:rPr lang="ja-JP" altLang="en-US" sz="2205" strike="noStrike" noProof="1"/>
              <a:t>レベル</a:t>
            </a:r>
            <a:endParaRPr lang="ja-JP" altLang="en-US" strike="noStrike" noProof="1"/>
          </a:p>
          <a:p>
            <a:pPr lvl="4" fontAlgn="base"/>
            <a:r>
              <a:rPr lang="ja-JP" altLang="en-US" sz="2205" strike="noStrike" noProof="1"/>
              <a:t>第 </a:t>
            </a:r>
            <a:r>
              <a:rPr lang="en-US" altLang="ja-JP" sz="2205" strike="noStrike" noProof="1"/>
              <a:t>5 </a:t>
            </a:r>
            <a:r>
              <a:rPr lang="ja-JP" altLang="en-US" sz="2205" strike="noStrike" noProof="1"/>
              <a:t>レベル</a:t>
            </a:r>
            <a:endParaRPr lang="ja-JP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1C6891-BA71-4010-8832-427E2C47419C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Mincho" panose="02020600040205080304" pitchFamily="18" charset="-128"/>
                <a:cs typeface="+mn-cs"/>
              </a:rPr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7389" y="1884363"/>
            <a:ext cx="8694738" cy="31448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ja-JP" altLang="en-US" strike="noStrike" noProof="1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7389" y="5059364"/>
            <a:ext cx="8694738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  <a:endParaRPr lang="ja-JP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1C6891-BA71-4010-8832-427E2C47419C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Mincho" panose="02020600040205080304" pitchFamily="18" charset="-128"/>
                <a:cs typeface="+mn-cs"/>
              </a:rPr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00114" y="3779838"/>
            <a:ext cx="2352675" cy="2698750"/>
          </a:xfrm>
        </p:spPr>
        <p:txBody>
          <a:bodyPr/>
          <a:lstStyle/>
          <a:p>
            <a:pPr lvl="0" fontAlgn="base"/>
            <a:r>
              <a:rPr lang="ja-JP" altLang="en-US" strike="noStrike" noProof="1"/>
              <a:t>マスター テキストの書式設定</a:t>
            </a:r>
            <a:endParaRPr lang="ja-JP" altLang="en-US" strike="noStrike" noProof="1"/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05189" y="3779838"/>
            <a:ext cx="2352675" cy="2698750"/>
          </a:xfrm>
        </p:spPr>
        <p:txBody>
          <a:bodyPr/>
          <a:lstStyle/>
          <a:p>
            <a:pPr lvl="0" fontAlgn="base"/>
            <a:r>
              <a:rPr lang="ja-JP" altLang="en-US" strike="noStrike" noProof="1"/>
              <a:t>マスター テキストの書式設定</a:t>
            </a:r>
            <a:endParaRPr lang="ja-JP" altLang="en-US" strike="noStrike" noProof="1"/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1C6891-BA71-4010-8832-427E2C47419C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Mincho" panose="02020600040205080304" pitchFamily="18" charset="-128"/>
                <a:cs typeface="+mn-cs"/>
              </a:rPr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9" y="403225"/>
            <a:ext cx="8694738" cy="1460500"/>
          </a:xfrm>
        </p:spPr>
        <p:txBody>
          <a:bodyPr/>
          <a:lstStyle/>
          <a:p>
            <a:pPr fontAlgn="base"/>
            <a:r>
              <a:rPr lang="ja-JP" altLang="en-US" strike="noStrike" noProof="1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3" cy="908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  <a:endParaRPr lang="ja-JP" altLang="en-US" strike="noStrike" noProof="1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93738" y="2760664"/>
            <a:ext cx="4265613" cy="4062411"/>
          </a:xfrm>
        </p:spPr>
        <p:txBody>
          <a:bodyPr/>
          <a:lstStyle/>
          <a:p>
            <a:pPr lvl="0" fontAlgn="base"/>
            <a:r>
              <a:rPr lang="ja-JP" altLang="en-US" strike="noStrike" noProof="1"/>
              <a:t>マスター テキストの書式設定</a:t>
            </a:r>
            <a:endParaRPr lang="ja-JP" altLang="en-US" strike="noStrike" noProof="1"/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3" cy="908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  <a:endParaRPr lang="ja-JP" altLang="en-US" strike="noStrike" noProof="1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03813" y="2760664"/>
            <a:ext cx="4284663" cy="4062411"/>
          </a:xfrm>
        </p:spPr>
        <p:txBody>
          <a:bodyPr/>
          <a:lstStyle/>
          <a:p>
            <a:pPr lvl="0" fontAlgn="base"/>
            <a:r>
              <a:rPr lang="ja-JP" altLang="en-US" strike="noStrike" noProof="1"/>
              <a:t>マスター テキストの書式設定</a:t>
            </a:r>
            <a:endParaRPr lang="ja-JP" altLang="en-US" strike="noStrike" noProof="1"/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1C6891-BA71-4010-8832-427E2C47419C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Mincho" panose="02020600040205080304" pitchFamily="18" charset="-128"/>
                <a:cs typeface="+mn-cs"/>
              </a:rPr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1C6891-BA71-4010-8832-427E2C47419C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Mincho" panose="02020600040205080304" pitchFamily="18" charset="-128"/>
                <a:cs typeface="+mn-cs"/>
              </a:rPr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1C6891-BA71-4010-8832-427E2C47419C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Mincho" panose="02020600040205080304" pitchFamily="18" charset="-128"/>
                <a:cs typeface="+mn-cs"/>
              </a:rPr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 smtClean="0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ja-JP" altLang="en-US" strike="noStrike" noProof="1" smtClean="0"/>
              <a:t>マスター テキストの書式設定</a:t>
            </a:r>
            <a:endParaRPr lang="ja-JP" altLang="en-US" strike="noStrike" noProof="1" smtClean="0"/>
          </a:p>
          <a:p>
            <a:pPr lvl="1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2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2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3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3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4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4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5 </a:t>
            </a:r>
            <a:r>
              <a:rPr lang="ja-JP" altLang="en-US" strike="noStrike" noProof="1" smtClean="0"/>
              <a:t>レベル</a:t>
            </a:r>
            <a:endParaRPr lang="ja-JP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ja-JP" altLang="en-US" strike="noStrike" noProof="1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  <a:endParaRPr lang="ja-JP" altLang="en-US" strike="noStrike" noProof="1"/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93738" y="2268539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  <a:endParaRPr lang="ja-JP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1C6891-BA71-4010-8832-427E2C47419C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Mincho" panose="02020600040205080304" pitchFamily="18" charset="-128"/>
                <a:cs typeface="+mn-cs"/>
              </a:rPr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ja-JP" altLang="en-US" strike="noStrike" noProof="1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8945" rtl="0" eaLnBrk="0" fontAlgn="base" latinLnBrk="0" hangingPunct="0">
              <a:lnSpc>
                <a:spcPct val="79000"/>
              </a:lnSpc>
              <a:spcBef>
                <a:spcPct val="0"/>
              </a:spcBef>
              <a:spcAft>
                <a:spcPts val="525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r>
              <a:rPr kumimoji="0" lang="en-US" altLang="ja-JP" sz="3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Click icon to add picture</a:t>
            </a:r>
            <a:endParaRPr kumimoji="0" lang="ja-JP" altLang="en-US" sz="3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93738" y="2268539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ja-JP" altLang="en-US" strike="noStrike" noProof="1"/>
              <a:t>マスター テキストの書式設定</a:t>
            </a:r>
            <a:endParaRPr lang="ja-JP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1C6891-BA71-4010-8832-427E2C47419C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Mincho" panose="02020600040205080304" pitchFamily="18" charset="-128"/>
                <a:cs typeface="+mn-cs"/>
              </a:rPr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ja-JP" altLang="en-US" strike="noStrike" noProof="1"/>
              <a:t>マスター テキストの書式設定</a:t>
            </a:r>
            <a:endParaRPr lang="ja-JP" altLang="en-US" strike="noStrike" noProof="1"/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1C6891-BA71-4010-8832-427E2C47419C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Mincho" panose="02020600040205080304" pitchFamily="18" charset="-128"/>
                <a:cs typeface="+mn-cs"/>
              </a:rPr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08826" y="1257300"/>
            <a:ext cx="2068513" cy="5221288"/>
          </a:xfrm>
        </p:spPr>
        <p:txBody>
          <a:bodyPr vert="eaVert"/>
          <a:lstStyle/>
          <a:p>
            <a:pPr fontAlgn="base"/>
            <a:r>
              <a:rPr lang="ja-JP" altLang="en-US" strike="noStrike" noProof="1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00113" y="1257300"/>
            <a:ext cx="6056313" cy="5221288"/>
          </a:xfrm>
        </p:spPr>
        <p:txBody>
          <a:bodyPr vert="eaVert"/>
          <a:lstStyle/>
          <a:p>
            <a:pPr lvl="0" fontAlgn="base"/>
            <a:r>
              <a:rPr lang="ja-JP" altLang="en-US" strike="noStrike" noProof="1"/>
              <a:t>マスター テキストの書式設定</a:t>
            </a:r>
            <a:endParaRPr lang="ja-JP" altLang="en-US" strike="noStrike" noProof="1"/>
          </a:p>
          <a:p>
            <a:pPr lvl="1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2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2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3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3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4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  <a:p>
            <a:pPr lvl="4" fontAlgn="base"/>
            <a:r>
              <a:rPr lang="ja-JP" altLang="en-US" strike="noStrike" noProof="1"/>
              <a:t>第 </a:t>
            </a:r>
            <a:r>
              <a:rPr lang="en-US" altLang="ja-JP" strike="noStrike" noProof="1"/>
              <a:t>5 </a:t>
            </a:r>
            <a:r>
              <a:rPr lang="ja-JP" altLang="en-US" strike="noStrike" noProof="1"/>
              <a:t>レベル</a:t>
            </a:r>
            <a:endParaRPr lang="ja-JP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marL="0" marR="0" lvl="0" indent="0" algn="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1C6891-BA71-4010-8832-427E2C47419C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Mincho" panose="02020600040205080304" pitchFamily="18" charset="-128"/>
                <a:cs typeface="+mn-cs"/>
              </a:rPr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ja-JP" altLang="en-US" strike="noStrike" noProof="1" smtClean="0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ja-JP" altLang="en-US" strike="noStrike" noProof="1" smtClean="0"/>
              <a:t>マスター テキストの書式設定</a:t>
            </a:r>
            <a:endParaRPr lang="ja-JP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 smtClean="0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 fontAlgn="base"/>
            <a:r>
              <a:rPr lang="ja-JP" altLang="en-US" strike="noStrike" noProof="1" smtClean="0"/>
              <a:t>マスター テキストの書式設定</a:t>
            </a:r>
            <a:endParaRPr lang="ja-JP" altLang="en-US" strike="noStrike" noProof="1" smtClean="0"/>
          </a:p>
          <a:p>
            <a:pPr lvl="1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2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2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3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3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4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4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5 </a:t>
            </a:r>
            <a:r>
              <a:rPr lang="ja-JP" altLang="en-US" strike="noStrike" noProof="1" smtClean="0"/>
              <a:t>レベル</a:t>
            </a:r>
            <a:endParaRPr lang="ja-JP" altLang="en-US" strike="noStrike" noProof="1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 fontAlgn="base"/>
            <a:r>
              <a:rPr lang="ja-JP" altLang="en-US" strike="noStrike" noProof="1" smtClean="0"/>
              <a:t>マスター テキストの書式設定</a:t>
            </a:r>
            <a:endParaRPr lang="ja-JP" altLang="en-US" strike="noStrike" noProof="1" smtClean="0"/>
          </a:p>
          <a:p>
            <a:pPr lvl="1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2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2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3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3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4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4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5 </a:t>
            </a:r>
            <a:r>
              <a:rPr lang="ja-JP" altLang="en-US" strike="noStrike" noProof="1" smtClean="0"/>
              <a:t>レベル</a:t>
            </a:r>
            <a:endParaRPr lang="ja-JP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pPr fontAlgn="base"/>
            <a:r>
              <a:rPr lang="ja-JP" altLang="en-US" strike="noStrike" noProof="1" smtClean="0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ja-JP" altLang="en-US" strike="noStrike" noProof="1" smtClean="0"/>
              <a:t>マスター テキストの書式設定</a:t>
            </a:r>
            <a:endParaRPr lang="ja-JP" altLang="en-US" strike="noStrike" noProof="1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 fontAlgn="base"/>
            <a:r>
              <a:rPr lang="ja-JP" altLang="en-US" strike="noStrike" noProof="1" smtClean="0"/>
              <a:t>マスター テキストの書式設定</a:t>
            </a:r>
            <a:endParaRPr lang="ja-JP" altLang="en-US" strike="noStrike" noProof="1" smtClean="0"/>
          </a:p>
          <a:p>
            <a:pPr lvl="1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2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2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3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3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4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4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5 </a:t>
            </a:r>
            <a:r>
              <a:rPr lang="ja-JP" altLang="en-US" strike="noStrike" noProof="1" smtClean="0"/>
              <a:t>レベル</a:t>
            </a:r>
            <a:endParaRPr lang="ja-JP" altLang="en-US" strike="noStrike" noProof="1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ja-JP" altLang="en-US" strike="noStrike" noProof="1" smtClean="0"/>
              <a:t>マスター テキストの書式設定</a:t>
            </a:r>
            <a:endParaRPr lang="ja-JP" altLang="en-US" strike="noStrike" noProof="1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 fontAlgn="base"/>
            <a:r>
              <a:rPr lang="ja-JP" altLang="en-US" strike="noStrike" noProof="1" smtClean="0"/>
              <a:t>マスター テキストの書式設定</a:t>
            </a:r>
            <a:endParaRPr lang="ja-JP" altLang="en-US" strike="noStrike" noProof="1" smtClean="0"/>
          </a:p>
          <a:p>
            <a:pPr lvl="1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2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2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3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3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4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4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5 </a:t>
            </a:r>
            <a:r>
              <a:rPr lang="ja-JP" altLang="en-US" strike="noStrike" noProof="1" smtClean="0"/>
              <a:t>レベル</a:t>
            </a:r>
            <a:endParaRPr lang="ja-JP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ja-JP" altLang="en-US" strike="noStrike" noProof="1" smtClean="0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ja-JP" altLang="en-US" strike="noStrike" noProof="1" smtClean="0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ja-JP" altLang="en-US" strike="noStrike" noProof="1" smtClean="0"/>
              <a:t>マスター テキストの書式設定</a:t>
            </a:r>
            <a:endParaRPr lang="ja-JP" altLang="en-US" strike="noStrike" noProof="1" smtClean="0"/>
          </a:p>
          <a:p>
            <a:pPr lvl="1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2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2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3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3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4 </a:t>
            </a:r>
            <a:r>
              <a:rPr lang="ja-JP" altLang="en-US" strike="noStrike" noProof="1" smtClean="0"/>
              <a:t>レベル</a:t>
            </a:r>
            <a:endParaRPr lang="ja-JP" altLang="en-US" strike="noStrike" noProof="1" smtClean="0"/>
          </a:p>
          <a:p>
            <a:pPr lvl="4" fontAlgn="base"/>
            <a:r>
              <a:rPr lang="ja-JP" altLang="en-US" strike="noStrike" noProof="1" smtClean="0"/>
              <a:t>第 </a:t>
            </a:r>
            <a:r>
              <a:rPr lang="en-US" altLang="ja-JP" strike="noStrike" noProof="1" smtClean="0"/>
              <a:t>5 </a:t>
            </a:r>
            <a:r>
              <a:rPr lang="ja-JP" altLang="en-US" strike="noStrike" noProof="1" smtClean="0"/>
              <a:t>レベル</a:t>
            </a:r>
            <a:endParaRPr lang="ja-JP" altLang="en-US" strike="noStrike" noProof="1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ja-JP" altLang="en-US" strike="noStrike" noProof="1" smtClean="0"/>
              <a:t>マスター テキストの書式設定</a:t>
            </a:r>
            <a:endParaRPr lang="ja-JP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ja-JP" altLang="en-US" strike="noStrike" noProof="1" smtClean="0"/>
              <a:t>マスター タイトルの書式設定</a:t>
            </a:r>
            <a:endParaRPr lang="ja-JP" altLang="en-US" strike="noStrike" noProof="1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8945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ja-JP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ja-JP" altLang="en-US" strike="noStrike" noProof="1" smtClean="0"/>
              <a:t>マスター テキストの書式設定</a:t>
            </a:r>
            <a:endParaRPr lang="ja-JP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ct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9288463" y="6516688"/>
            <a:ext cx="890588" cy="787400"/>
          </a:xfrm>
          <a:prstGeom prst="rect">
            <a:avLst/>
          </a:prstGeom>
          <a:blipFill dpi="0" rotWithShape="0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1" tIns="44996" rIns="89991" bIns="44996" anchor="ctr" anchorCtr="1"/>
          <a:lstStyle>
            <a:lvl1pPr defTabSz="0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0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defTabSz="0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defTabSz="0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defTabSz="0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536700" indent="-2159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993900" indent="-2159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451100" indent="-2159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908300" indent="-2159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tabLst>
                <a:tab pos="723900" algn="l"/>
              </a:tabLst>
              <a:defRPr/>
            </a:pPr>
            <a:fld id="{FA86F4B5-9F4E-475B-9936-3AEC5C0862CE}" type="slidenum">
              <a:rPr kumimoji="0" lang="en-US" altLang="ja-JP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</a:fld>
            <a:endParaRPr kumimoji="0" lang="en-US" altLang="ja-JP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+mn-ea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7272338"/>
            <a:ext cx="10080625" cy="287338"/>
          </a:xfrm>
          <a:prstGeom prst="roundRect">
            <a:avLst>
              <a:gd name="adj" fmla="val 556"/>
            </a:avLst>
          </a:prstGeom>
          <a:solidFill>
            <a:srgbClr val="9999CC"/>
          </a:solidFill>
          <a:ln w="9525">
            <a:solidFill>
              <a:srgbClr val="9999CC"/>
            </a:solidFill>
            <a:round/>
          </a:ln>
        </p:spPr>
        <p:txBody>
          <a:bodyPr wrap="none" lIns="91430" tIns="45716" rIns="91430" bIns="45716" anchor="ctr"/>
          <a:lstStyle>
            <a:lvl1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5367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9939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4511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9083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476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10080625" cy="1079500"/>
          </a:xfrm>
          <a:prstGeom prst="roundRect">
            <a:avLst>
              <a:gd name="adj" fmla="val 144"/>
            </a:avLst>
          </a:prstGeom>
          <a:solidFill>
            <a:srgbClr val="47B8B8"/>
          </a:solidFill>
          <a:ln w="9525">
            <a:solidFill>
              <a:srgbClr val="47B8B8"/>
            </a:solidFill>
            <a:round/>
          </a:ln>
        </p:spPr>
        <p:txBody>
          <a:bodyPr wrap="none" lIns="91430" tIns="45716" rIns="91430" bIns="45716" anchor="ctr"/>
          <a:lstStyle>
            <a:lvl1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5367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9939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4511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9083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476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10080625" cy="1008063"/>
          </a:xfrm>
          <a:prstGeom prst="roundRect">
            <a:avLst>
              <a:gd name="adj" fmla="val 157"/>
            </a:avLst>
          </a:prstGeom>
          <a:solidFill>
            <a:srgbClr val="4C4C4C"/>
          </a:solidFill>
          <a:ln w="9525">
            <a:solidFill>
              <a:srgbClr val="4C4C4C"/>
            </a:solidFill>
            <a:round/>
          </a:ln>
        </p:spPr>
        <p:txBody>
          <a:bodyPr wrap="none" lIns="91430" tIns="45716" rIns="91430" bIns="45716" anchor="ctr"/>
          <a:lstStyle>
            <a:lvl1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5367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9939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4511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9083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476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title"/>
          </p:nvPr>
        </p:nvSpPr>
        <p:spPr>
          <a:xfrm>
            <a:off x="1154113" y="180975"/>
            <a:ext cx="8493125" cy="7159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lvl="0"/>
            <a:r>
              <a:rPr lang="ja-JP" altLang="en-GB" dirty="0"/>
              <a:t>タイトルテキストの書式を編集するにはクリックします。</a:t>
            </a:r>
            <a:endParaRPr lang="ja-JP" altLang="en-GB" dirty="0"/>
          </a:p>
        </p:txBody>
      </p:sp>
      <p:sp>
        <p:nvSpPr>
          <p:cNvPr id="1031" name="Rectangle 7"/>
          <p:cNvSpPr>
            <a:spLocks noGrp="1"/>
          </p:cNvSpPr>
          <p:nvPr>
            <p:ph type="body"/>
          </p:nvPr>
        </p:nvSpPr>
        <p:spPr>
          <a:xfrm>
            <a:off x="504825" y="1768475"/>
            <a:ext cx="9067800" cy="4987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p>
            <a:pPr lvl="0" indent="-323850"/>
            <a:r>
              <a:rPr lang="ja-JP" altLang="en-GB" dirty="0"/>
              <a:t>アウトラインテキストの書式を編集するにはクリックします。</a:t>
            </a:r>
            <a:endParaRPr lang="ja-JP" altLang="en-GB" dirty="0"/>
          </a:p>
          <a:p>
            <a:pPr lvl="1" indent="-285750"/>
            <a:r>
              <a:rPr lang="en-GB" altLang="ja-JP" dirty="0"/>
              <a:t>2</a:t>
            </a:r>
            <a:r>
              <a:rPr lang="ja-JP" altLang="en-GB" dirty="0"/>
              <a:t>レベル目のアウトライン</a:t>
            </a:r>
            <a:endParaRPr lang="ja-JP" altLang="en-GB" dirty="0"/>
          </a:p>
          <a:p>
            <a:pPr lvl="2" indent="-215900"/>
            <a:r>
              <a:rPr lang="en-GB" altLang="ja-JP" dirty="0"/>
              <a:t>3</a:t>
            </a:r>
            <a:r>
              <a:rPr lang="ja-JP" altLang="en-GB" dirty="0"/>
              <a:t>レベル目のアウトライン</a:t>
            </a:r>
            <a:endParaRPr lang="ja-JP" altLang="en-GB" dirty="0"/>
          </a:p>
          <a:p>
            <a:pPr lvl="3" indent="-215900"/>
            <a:r>
              <a:rPr lang="en-GB" altLang="ja-JP" dirty="0"/>
              <a:t>4</a:t>
            </a:r>
            <a:r>
              <a:rPr lang="ja-JP" altLang="en-GB" dirty="0"/>
              <a:t>レベル目のアウトライン</a:t>
            </a:r>
            <a:endParaRPr lang="ja-JP" altLang="en-GB" dirty="0"/>
          </a:p>
          <a:p>
            <a:pPr lvl="4" indent="-215900"/>
            <a:r>
              <a:rPr lang="en-GB" altLang="ja-JP" dirty="0"/>
              <a:t>5</a:t>
            </a:r>
            <a:r>
              <a:rPr lang="ja-JP" altLang="en-GB" dirty="0"/>
              <a:t>レベル目のアウトライン</a:t>
            </a:r>
            <a:endParaRPr lang="ja-JP" altLang="en-GB" dirty="0"/>
          </a:p>
          <a:p>
            <a:pPr lvl="4" indent="-215900"/>
            <a:r>
              <a:rPr lang="en-GB" altLang="ja-JP" dirty="0"/>
              <a:t>6</a:t>
            </a:r>
            <a:r>
              <a:rPr lang="ja-JP" altLang="en-GB" dirty="0"/>
              <a:t>レベル目のアウトライン</a:t>
            </a:r>
            <a:endParaRPr lang="ja-JP" altLang="en-GB" dirty="0"/>
          </a:p>
          <a:p>
            <a:pPr lvl="4" indent="-215900"/>
            <a:r>
              <a:rPr lang="en-GB" altLang="ja-JP" dirty="0"/>
              <a:t>7</a:t>
            </a:r>
            <a:r>
              <a:rPr lang="ja-JP" altLang="en-GB" dirty="0"/>
              <a:t>レベル目のアウトライン</a:t>
            </a:r>
            <a:endParaRPr lang="ja-JP" altLang="en-GB" dirty="0"/>
          </a:p>
          <a:p>
            <a:pPr lvl="4" indent="-215900"/>
            <a:r>
              <a:rPr lang="en-GB" altLang="ja-JP" dirty="0"/>
              <a:t>8</a:t>
            </a:r>
            <a:r>
              <a:rPr lang="ja-JP" altLang="en-GB" dirty="0"/>
              <a:t>レベル目のアウトライン</a:t>
            </a:r>
            <a:endParaRPr lang="ja-JP" altLang="en-GB" dirty="0"/>
          </a:p>
          <a:p>
            <a:pPr lvl="4" indent="-215900"/>
            <a:r>
              <a:rPr lang="en-GB" altLang="ja-JP" dirty="0"/>
              <a:t>9</a:t>
            </a:r>
            <a:r>
              <a:rPr lang="ja-JP" altLang="en-GB" dirty="0"/>
              <a:t>レベル目のアウトライン</a:t>
            </a:r>
            <a:endParaRPr lang="ja-JP" altLang="en-GB" dirty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71450" y="75596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defTabSz="448945" eaLnBrk="1" hangingPunct="1">
              <a:lnSpc>
                <a:spcPct val="95000"/>
              </a:lnSpc>
              <a:buSzPct val="4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Mincho" panose="02020600040205080304" pitchFamily="18" charset="-128"/>
              </a:defRPr>
            </a:lvl1pPr>
          </a:lstStyle>
          <a:p>
            <a:pPr marL="0" marR="0" lvl="0" indent="0" algn="l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3465513" y="75596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ctr" defTabSz="448945" eaLnBrk="1" hangingPunct="1">
              <a:lnSpc>
                <a:spcPct val="95000"/>
              </a:lnSpc>
              <a:buSzPct val="4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Mincho" panose="02020600040205080304" pitchFamily="18" charset="-128"/>
              </a:defRPr>
            </a:lvl1pPr>
          </a:lstStyle>
          <a:p>
            <a:pPr marL="0" marR="0" lvl="0" indent="0" algn="ct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743325" y="7343775"/>
            <a:ext cx="68421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1" tIns="44996" rIns="89991" bIns="44996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536700" indent="-2159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993900" indent="-2159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451100" indent="-2159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908300" indent="-2159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4894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r>
              <a:rPr kumimoji="0" lang="en-US" altLang="ja-JP" sz="900" b="0" i="0" u="none" strike="noStrike" kern="1200" cap="none" spc="0" normalizeH="0" baseline="0" noProof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ArialMT" pitchFamily="32" charset="0"/>
                <a:ea typeface="MS PGothic" panose="020B0600070205080204" pitchFamily="34" charset="-128"/>
                <a:cs typeface="+mn-cs"/>
                <a:sym typeface="+mn-ea"/>
              </a:rPr>
              <a:t>Faculty of Engineering the Department of Information Science &amp; Intelligent Systems The University of Tokushima, Ren Lab</a:t>
            </a:r>
            <a:endParaRPr kumimoji="0" lang="en-US" altLang="ja-JP" sz="900" b="0" i="0" u="none" strike="noStrike" kern="1200" cap="none" spc="0" normalizeH="0" baseline="0" noProof="0" smtClean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ArialMT" pitchFamily="32" charset="0"/>
              <a:ea typeface="MS PGothic" panose="020B0600070205080204" pitchFamily="34" charset="-128"/>
              <a:cs typeface="+mn-cs"/>
              <a:sym typeface="+mn-ea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7343775"/>
            <a:ext cx="10080625" cy="215900"/>
          </a:xfrm>
          <a:prstGeom prst="roundRect">
            <a:avLst>
              <a:gd name="adj" fmla="val 731"/>
            </a:avLst>
          </a:prstGeom>
          <a:solidFill>
            <a:srgbClr val="4C4C4C"/>
          </a:solidFill>
          <a:ln w="9525">
            <a:solidFill>
              <a:srgbClr val="4C4C4C"/>
            </a:solidFill>
            <a:round/>
          </a:ln>
        </p:spPr>
        <p:txBody>
          <a:bodyPr wrap="none" lIns="91430" tIns="45716" rIns="91430" bIns="45716" anchor="ctr"/>
          <a:lstStyle>
            <a:lvl1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5367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9939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4511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9083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476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180975" y="0"/>
            <a:ext cx="898525" cy="900113"/>
          </a:xfrm>
          <a:prstGeom prst="roundRect">
            <a:avLst>
              <a:gd name="adj" fmla="val 176"/>
            </a:avLst>
          </a:prstGeom>
          <a:solidFill>
            <a:srgbClr val="FF9966"/>
          </a:solidFill>
          <a:ln w="9525">
            <a:solidFill>
              <a:srgbClr val="FF9966"/>
            </a:solidFill>
            <a:round/>
          </a:ln>
        </p:spPr>
        <p:txBody>
          <a:bodyPr lIns="0" tIns="0" rIns="0" bIns="0" anchor="ctr" anchorCtr="1"/>
          <a:lstStyle>
            <a:lvl1pPr defTabSz="44767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4767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defTabSz="44767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defTabSz="44767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defTabSz="44767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536700" indent="-2159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993900" indent="-2159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451100" indent="-2159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908300" indent="-2159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47675" rtl="0" eaLnBrk="1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tabLst>
                <a:tab pos="723900" algn="l"/>
              </a:tabLst>
              <a:defRPr/>
            </a:pPr>
            <a:r>
              <a:rPr kumimoji="0" lang="en-US" altLang="ja-JP" sz="2600" b="0" i="0" u="none" strike="noStrike" kern="1200" cap="none" spc="0" normalizeH="0" baseline="0" noProof="0" smtClean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MS Mincho" panose="02020609040205080304" pitchFamily="49" charset="-128"/>
                <a:ea typeface="MS PMincho" panose="02020600040205080304" pitchFamily="18" charset="-128"/>
                <a:cs typeface="+mn-cs"/>
                <a:sym typeface="MS PGothic" panose="020B0600070205080204" pitchFamily="34" charset="-128"/>
              </a:rPr>
              <a:t>Ren</a:t>
            </a:r>
            <a:endParaRPr kumimoji="0" lang="en-US" altLang="ja-JP" sz="2600" b="0" i="0" u="none" strike="noStrike" kern="1200" cap="none" spc="0" normalizeH="0" baseline="0" noProof="0" smtClean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MS Mincho" panose="02020609040205080304" pitchFamily="49" charset="-128"/>
              <a:ea typeface="MS PMincho" panose="02020600040205080304" pitchFamily="18" charset="-128"/>
              <a:cs typeface="+mn-cs"/>
              <a:sym typeface="MS PGothic" panose="020B0600070205080204" pitchFamily="34" charset="-128"/>
            </a:endParaRPr>
          </a:p>
          <a:p>
            <a:pPr marL="0" marR="0" lvl="0" indent="0" algn="ctr" defTabSz="447675" rtl="0" eaLnBrk="1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tabLst>
                <a:tab pos="723900" algn="l"/>
              </a:tabLst>
              <a:defRPr/>
            </a:pPr>
            <a:r>
              <a:rPr kumimoji="0" lang="en-US" altLang="ja-JP" sz="2600" b="0" i="0" u="none" strike="noStrike" kern="1200" cap="none" spc="0" normalizeH="0" baseline="0" noProof="0" smtClean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MS Mincho" panose="02020609040205080304" pitchFamily="49" charset="-128"/>
                <a:ea typeface="MS PMincho" panose="02020600040205080304" pitchFamily="18" charset="-128"/>
                <a:cs typeface="+mn-cs"/>
                <a:sym typeface="MS PGothic" panose="020B0600070205080204" pitchFamily="34" charset="-128"/>
              </a:rPr>
              <a:t>Lab</a:t>
            </a:r>
            <a:endParaRPr kumimoji="0" lang="en-US" altLang="ja-JP" sz="2600" b="0" i="0" u="none" strike="noStrike" kern="1200" cap="none" spc="0" normalizeH="0" baseline="0" noProof="0" smtClean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MS Mincho" panose="02020609040205080304" pitchFamily="49" charset="-128"/>
              <a:ea typeface="MS PMincho" panose="02020600040205080304" pitchFamily="18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180975" y="865188"/>
            <a:ext cx="538163" cy="358775"/>
          </a:xfrm>
          <a:prstGeom prst="roundRect">
            <a:avLst>
              <a:gd name="adj" fmla="val 440"/>
            </a:avLst>
          </a:prstGeom>
          <a:solidFill>
            <a:srgbClr val="FF9966"/>
          </a:solidFill>
          <a:ln w="9525">
            <a:solidFill>
              <a:srgbClr val="FF9966"/>
            </a:solidFill>
            <a:round/>
          </a:ln>
        </p:spPr>
        <p:txBody>
          <a:bodyPr wrap="none" lIns="91430" tIns="45716" rIns="91430" bIns="45716" anchor="ctr"/>
          <a:lstStyle>
            <a:lvl1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5367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9939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4511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9083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476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endParaRPr kumimoji="0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8" name="AutoShape 14"/>
          <p:cNvSpPr/>
          <p:nvPr/>
        </p:nvSpPr>
        <p:spPr>
          <a:xfrm rot="120000" flipV="1">
            <a:off x="714375" y="869950"/>
            <a:ext cx="365125" cy="365125"/>
          </a:xfrm>
          <a:prstGeom prst="rtTriangle">
            <a:avLst/>
          </a:prstGeom>
          <a:solidFill>
            <a:srgbClr val="FFCC99"/>
          </a:solidFill>
          <a:ln w="9525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lIns="91430" tIns="45716" rIns="91430" bIns="45716" anchor="ctr"/>
          <a:p>
            <a:pPr lvl="0" indent="0" defTabSz="447675" eaLnBrk="1" hangingPunct="0">
              <a:lnSpc>
                <a:spcPct val="93000"/>
              </a:lnSpc>
              <a:buSzPct val="45000"/>
              <a:buFont typeface="Wingdings" panose="05000000000000000000" pitchFamily="2" charset="2"/>
              <a:buNone/>
            </a:pPr>
            <a:endParaRPr lang="ja-JP" altLang="en-US" dirty="0">
              <a:latin typeface="Arial" panose="020B0604020202020204" pitchFamily="34" charset="0"/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3103563" y="7348538"/>
            <a:ext cx="715168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1" tIns="44996" rIns="89991" bIns="44996"/>
          <a:lstStyle>
            <a:lvl1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defTabSz="447675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5367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9939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4511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908300" indent="-2159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47675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panose="05000000000000000000" pitchFamily="2" charset="2"/>
              <a:buNone/>
              <a:defRPr/>
            </a:pPr>
            <a:r>
              <a:rPr kumimoji="0" lang="en-US" altLang="ja-JP" sz="900" b="0" i="0" u="none" strike="noStrike" kern="1200" cap="none" spc="0" normalizeH="0" baseline="0" noProof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ArialMT" pitchFamily="32" charset="0"/>
                <a:ea typeface="MS PGothic" panose="020B0600070205080204" pitchFamily="34" charset="-128"/>
                <a:cs typeface="+mn-cs"/>
                <a:sym typeface="+mn-ea"/>
              </a:rPr>
              <a:t>Faculty of Engineering the Department of Information Science &amp; Intelligent Systems Tokushima</a:t>
            </a:r>
            <a:r>
              <a:rPr kumimoji="0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ArialMT" pitchFamily="32" charset="0"/>
                <a:ea typeface="MS PGothic" panose="020B0600070205080204" pitchFamily="34" charset="-128"/>
                <a:cs typeface="+mn-cs"/>
                <a:sym typeface="+mn-ea"/>
              </a:rPr>
              <a:t>　U</a:t>
            </a:r>
            <a:r>
              <a:rPr kumimoji="0" lang="en-US" altLang="ja-JP" sz="900" b="0" i="0" u="none" strike="noStrike" kern="1200" cap="none" spc="0" normalizeH="0" baseline="0" noProof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ArialMT" pitchFamily="32" charset="0"/>
                <a:ea typeface="MS PGothic" panose="020B0600070205080204" pitchFamily="34" charset="-128"/>
                <a:cs typeface="+mn-cs"/>
                <a:sym typeface="+mn-ea"/>
              </a:rPr>
              <a:t>niversity, Ren Lab</a:t>
            </a:r>
            <a:endParaRPr kumimoji="0" lang="en-US" altLang="ja-JP" sz="900" b="0" i="0" u="none" strike="noStrike" kern="1200" cap="none" spc="0" normalizeH="0" baseline="0" noProof="0" smtClean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ArialMT" pitchFamily="32" charset="0"/>
              <a:ea typeface="MS PGothic" panose="020B0600070205080204" pitchFamily="34" charset="-128"/>
              <a:cs typeface="+mn-cs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448945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45000"/>
        <a:buFont typeface="Wingdings" panose="05000000000000000000" pitchFamily="2" charset="2"/>
        <a:defRPr sz="4400" kern="1200">
          <a:solidFill>
            <a:srgbClr val="E6E6E6"/>
          </a:solidFill>
          <a:latin typeface="+mj-lt"/>
          <a:ea typeface="MS PGothic" panose="020B0600070205080204" pitchFamily="34" charset="-128"/>
          <a:cs typeface="+mj-cs"/>
        </a:defRPr>
      </a:lvl1pPr>
      <a:lvl2pPr algn="l" defTabSz="448945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45000"/>
        <a:buFont typeface="Wingdings" panose="05000000000000000000" pitchFamily="2" charset="2"/>
        <a:defRPr sz="4400">
          <a:solidFill>
            <a:srgbClr val="E6E6E6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l" defTabSz="448945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45000"/>
        <a:buFont typeface="Wingdings" panose="05000000000000000000" pitchFamily="2" charset="2"/>
        <a:defRPr sz="4400">
          <a:solidFill>
            <a:srgbClr val="E6E6E6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l" defTabSz="448945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45000"/>
        <a:buFont typeface="Wingdings" panose="05000000000000000000" pitchFamily="2" charset="2"/>
        <a:defRPr sz="4400">
          <a:solidFill>
            <a:srgbClr val="E6E6E6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l" defTabSz="448945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45000"/>
        <a:buFont typeface="Wingdings" panose="05000000000000000000" pitchFamily="2" charset="2"/>
        <a:defRPr sz="4400">
          <a:solidFill>
            <a:srgbClr val="E6E6E6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l" defTabSz="448945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45000"/>
        <a:buFont typeface="Wingdings" panose="05000000000000000000" pitchFamily="2" charset="2"/>
        <a:defRPr sz="4400">
          <a:solidFill>
            <a:srgbClr val="E6E6E6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l" defTabSz="448945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45000"/>
        <a:buFont typeface="Wingdings" panose="05000000000000000000" pitchFamily="2" charset="2"/>
        <a:defRPr sz="4400">
          <a:solidFill>
            <a:srgbClr val="E6E6E6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l" defTabSz="448945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45000"/>
        <a:buFont typeface="Wingdings" panose="05000000000000000000" pitchFamily="2" charset="2"/>
        <a:defRPr sz="4400">
          <a:solidFill>
            <a:srgbClr val="E6E6E6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l" defTabSz="448945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45000"/>
        <a:buFont typeface="Wingdings" panose="05000000000000000000" pitchFamily="2" charset="2"/>
        <a:defRPr sz="4400">
          <a:solidFill>
            <a:srgbClr val="E6E6E6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431800" indent="-323850" algn="l" defTabSz="448945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SzPct val="45000"/>
        <a:buFont typeface="Wingdings" panose="05000000000000000000" pitchFamily="2" charset="2"/>
        <a:buChar char=""/>
        <a:defRPr sz="3200" kern="1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862330" indent="-285750" algn="l" defTabSz="448945" rtl="0" eaLnBrk="0" fontAlgn="base" hangingPunct="0">
        <a:lnSpc>
          <a:spcPct val="93000"/>
        </a:lnSpc>
        <a:spcBef>
          <a:spcPct val="0"/>
        </a:spcBef>
        <a:spcAft>
          <a:spcPts val="1140"/>
        </a:spcAft>
        <a:buSzPct val="75000"/>
        <a:buFont typeface="Wingdings" panose="05000000000000000000" pitchFamily="2" charset="2"/>
        <a:buChar char=""/>
        <a:defRPr sz="2800" kern="1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1295400" indent="-215900" algn="l" defTabSz="448945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SzPct val="45000"/>
        <a:buFont typeface="Wingdings" panose="05000000000000000000" pitchFamily="2" charset="2"/>
        <a:buChar char=""/>
        <a:defRPr sz="2400" kern="1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727200" indent="-215900" algn="l" defTabSz="448945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SzPct val="75000"/>
        <a:buFont typeface="Wingdings" panose="05000000000000000000" pitchFamily="2" charset="2"/>
        <a:buChar char=""/>
        <a:defRPr sz="2000" kern="1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2159000" indent="-215900" algn="l" defTabSz="448945" rtl="0" eaLnBrk="0" fontAlgn="base" hangingPunct="0">
        <a:lnSpc>
          <a:spcPct val="93000"/>
        </a:lnSpc>
        <a:spcBef>
          <a:spcPct val="0"/>
        </a:spcBef>
        <a:spcAft>
          <a:spcPts val="290"/>
        </a:spcAft>
        <a:buSzPct val="45000"/>
        <a:buFont typeface="Wingdings" panose="05000000000000000000" pitchFamily="2" charset="2"/>
        <a:buChar char=""/>
        <a:defRPr sz="2000" kern="1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9525" y="3600450"/>
            <a:ext cx="5048250" cy="341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AutoShape 2"/>
          <p:cNvSpPr/>
          <p:nvPr/>
        </p:nvSpPr>
        <p:spPr>
          <a:xfrm>
            <a:off x="0" y="7272338"/>
            <a:ext cx="10080625" cy="287337"/>
          </a:xfrm>
          <a:prstGeom prst="roundRect">
            <a:avLst>
              <a:gd name="adj" fmla="val 556"/>
            </a:avLst>
          </a:prstGeom>
          <a:solidFill>
            <a:srgbClr val="9999CC"/>
          </a:solidFill>
          <a:ln w="9525" cap="flat" cmpd="sng">
            <a:solidFill>
              <a:srgbClr val="9999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indent="0" eaLnBrk="1" hangingPunct="1"/>
            <a:endParaRPr lang="ja-JP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52" name="AutoShape 3"/>
          <p:cNvSpPr/>
          <p:nvPr/>
        </p:nvSpPr>
        <p:spPr>
          <a:xfrm>
            <a:off x="0" y="7343775"/>
            <a:ext cx="10080625" cy="215900"/>
          </a:xfrm>
          <a:prstGeom prst="roundRect">
            <a:avLst>
              <a:gd name="adj" fmla="val 731"/>
            </a:avLst>
          </a:prstGeom>
          <a:solidFill>
            <a:srgbClr val="4C4C4C"/>
          </a:solidFill>
          <a:ln w="9525" cap="flat" cmpd="sng">
            <a:solidFill>
              <a:srgbClr val="4C4C4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indent="0" eaLnBrk="1" hangingPunct="1"/>
            <a:endParaRPr lang="ja-JP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53" name="Rectangle 4"/>
          <p:cNvSpPr>
            <a:spLocks noGrp="1"/>
          </p:cNvSpPr>
          <p:nvPr>
            <p:ph type="title"/>
          </p:nvPr>
        </p:nvSpPr>
        <p:spPr>
          <a:xfrm>
            <a:off x="1079500" y="1257300"/>
            <a:ext cx="8097838" cy="1260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lvl="0"/>
            <a:r>
              <a:rPr lang="ja-JP" altLang="en-GB" dirty="0"/>
              <a:t>ＴｉｔｌｅＴｅｘｔ（Ｃｌｉｃｋ！</a:t>
            </a:r>
            <a:endParaRPr lang="ja-JP" altLang="en-GB" dirty="0"/>
          </a:p>
        </p:txBody>
      </p:sp>
      <p:sp>
        <p:nvSpPr>
          <p:cNvPr id="2054" name="Rectangle 5"/>
          <p:cNvSpPr>
            <a:spLocks noGrp="1"/>
          </p:cNvSpPr>
          <p:nvPr>
            <p:ph type="body"/>
          </p:nvPr>
        </p:nvSpPr>
        <p:spPr>
          <a:xfrm>
            <a:off x="900113" y="3779838"/>
            <a:ext cx="4857750" cy="2698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p>
            <a:pPr lvl="0" indent="-323850"/>
            <a:r>
              <a:rPr lang="en-GB" altLang="ja-JP" dirty="0"/>
              <a:t>Faculty of Engineering the department</a:t>
            </a:r>
            <a:endParaRPr lang="en-GB" altLang="ja-JP" dirty="0"/>
          </a:p>
          <a:p>
            <a:pPr lvl="0" indent="-323850"/>
            <a:r>
              <a:rPr lang="en-GB" altLang="ja-JP" dirty="0"/>
              <a:t>of Information Science &amp; IntelligentSystems</a:t>
            </a:r>
            <a:endParaRPr lang="en-GB" altLang="ja-JP" dirty="0"/>
          </a:p>
          <a:p>
            <a:pPr lvl="0" indent="-323850"/>
            <a:r>
              <a:rPr lang="en-GB" altLang="ja-JP" dirty="0"/>
              <a:t>The University of Tokushima, M2</a:t>
            </a:r>
            <a:endParaRPr lang="en-GB" altLang="ja-JP" dirty="0"/>
          </a:p>
          <a:p>
            <a:pPr lvl="0" indent="-323850"/>
            <a:r>
              <a:rPr lang="en-GB" altLang="ja-JP" dirty="0"/>
              <a:t>Ren Lab., Conversation Processing group</a:t>
            </a:r>
            <a:endParaRPr lang="en-GB" altLang="ja-JP" dirty="0"/>
          </a:p>
          <a:p>
            <a:pPr lvl="0" indent="-323850"/>
            <a:r>
              <a:rPr lang="ja-JP" altLang="en-GB" dirty="0"/>
              <a:t>Ｎａｍｅ（</a:t>
            </a:r>
            <a:r>
              <a:rPr lang="en-GB" altLang="ja-JP" dirty="0"/>
              <a:t>YAMADA Tarou</a:t>
            </a:r>
            <a:r>
              <a:rPr lang="ja-JP" altLang="en-GB" dirty="0"/>
              <a:t>）</a:t>
            </a:r>
            <a:endParaRPr lang="ja-JP" alt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559675" y="7380288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defTabSz="448945" eaLnBrk="1" hangingPunct="1">
              <a:lnSpc>
                <a:spcPct val="95000"/>
              </a:lnSpc>
              <a:buFont typeface="Arial" panose="020B0604020202020204" pitchFamily="34" charset="0"/>
              <a:buNone/>
              <a:defRPr sz="1400">
                <a:latin typeface="Times New Roman" panose="02020603050405020304" pitchFamily="18" charset="0"/>
                <a:ea typeface="MS PMincho" panose="02020600040205080304" pitchFamily="18" charset="-128"/>
              </a:defRPr>
            </a:lvl1pPr>
          </a:lstStyle>
          <a:p>
            <a:pPr marL="0" marR="0" lvl="0" indent="0" algn="r" defTabSz="44894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1C6891-BA71-4010-8832-427E2C47419C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Mincho" panose="02020600040205080304" pitchFamily="18" charset="-128"/>
                <a:cs typeface="+mn-cs"/>
              </a:rPr>
            </a:fld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2056" name="AutoShape 7"/>
          <p:cNvSpPr/>
          <p:nvPr/>
        </p:nvSpPr>
        <p:spPr>
          <a:xfrm>
            <a:off x="360363" y="1187450"/>
            <a:ext cx="539750" cy="1331913"/>
          </a:xfrm>
          <a:prstGeom prst="roundRect">
            <a:avLst>
              <a:gd name="adj" fmla="val 292"/>
            </a:avLst>
          </a:prstGeom>
          <a:solidFill>
            <a:srgbClr val="FFCC99"/>
          </a:solidFill>
          <a:ln w="9525" cap="flat" cmpd="sng">
            <a:solidFill>
              <a:srgbClr val="FFCC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indent="0" eaLnBrk="1" hangingPunct="1"/>
            <a:endParaRPr lang="ja-JP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57" name="AutoShape 8"/>
          <p:cNvSpPr/>
          <p:nvPr/>
        </p:nvSpPr>
        <p:spPr>
          <a:xfrm>
            <a:off x="360363" y="3959225"/>
            <a:ext cx="395287" cy="1439863"/>
          </a:xfrm>
          <a:prstGeom prst="roundRect">
            <a:avLst>
              <a:gd name="adj" fmla="val 403"/>
            </a:avLst>
          </a:prstGeom>
          <a:solidFill>
            <a:srgbClr val="47B8B8"/>
          </a:solidFill>
          <a:ln w="9525" cap="flat" cmpd="sng">
            <a:solidFill>
              <a:srgbClr val="47B8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indent="0" eaLnBrk="1" hangingPunct="1"/>
            <a:endParaRPr lang="ja-JP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58" name="AutoShape 9"/>
          <p:cNvSpPr/>
          <p:nvPr/>
        </p:nvSpPr>
        <p:spPr>
          <a:xfrm>
            <a:off x="360363" y="5688013"/>
            <a:ext cx="395287" cy="1079500"/>
          </a:xfrm>
          <a:prstGeom prst="roundRect">
            <a:avLst>
              <a:gd name="adj" fmla="val 403"/>
            </a:avLst>
          </a:prstGeom>
          <a:solidFill>
            <a:srgbClr val="9999CC"/>
          </a:solidFill>
          <a:ln w="9525" cap="flat" cmpd="sng">
            <a:solidFill>
              <a:srgbClr val="9999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indent="0" eaLnBrk="1" hangingPunct="1"/>
            <a:endParaRPr lang="ja-JP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59" name="Text Box 10"/>
          <p:cNvSpPr txBox="1">
            <a:spLocks noChangeArrowheads="1"/>
          </p:cNvSpPr>
          <p:nvPr/>
        </p:nvSpPr>
        <p:spPr bwMode="auto">
          <a:xfrm>
            <a:off x="3671888" y="7342188"/>
            <a:ext cx="640397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0" tIns="44995" rIns="89990" bIns="44995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536700" indent="-2159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993900" indent="-2159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451100" indent="-2159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908300" indent="-215900" defTabSz="4489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489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ja-JP" sz="900" b="0" i="0" u="none" strike="noStrike" kern="1200" cap="none" spc="0" normalizeH="0" baseline="0" noProof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ArialMT" pitchFamily="32" charset="0"/>
                <a:ea typeface="MS PGothic" panose="020B0600070205080204" pitchFamily="34" charset="-128"/>
                <a:cs typeface="+mn-cs"/>
                <a:sym typeface="+mn-ea"/>
              </a:rPr>
              <a:t>Faculty of Engineering the Department of Information Science &amp; Intelligent Systems Tokushima University, Ren Lab</a:t>
            </a:r>
            <a:endParaRPr kumimoji="0" lang="en-US" altLang="ja-JP" sz="900" b="0" i="0" u="none" strike="noStrike" kern="1200" cap="none" spc="0" normalizeH="0" baseline="0" noProof="0" smtClean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ArialMT" pitchFamily="32" charset="0"/>
              <a:ea typeface="MS PGothic" panose="020B0600070205080204" pitchFamily="34" charset="-128"/>
              <a:cs typeface="+mn-cs"/>
              <a:sym typeface="+mn-ea"/>
            </a:endParaRPr>
          </a:p>
        </p:txBody>
      </p:sp>
      <p:sp>
        <p:nvSpPr>
          <p:cNvPr id="2060" name="AutoShape 11"/>
          <p:cNvSpPr/>
          <p:nvPr/>
        </p:nvSpPr>
        <p:spPr>
          <a:xfrm>
            <a:off x="0" y="0"/>
            <a:ext cx="10080625" cy="539750"/>
          </a:xfrm>
          <a:prstGeom prst="roundRect">
            <a:avLst>
              <a:gd name="adj" fmla="val 292"/>
            </a:avLst>
          </a:prstGeom>
          <a:solidFill>
            <a:srgbClr val="47B8B8"/>
          </a:solidFill>
          <a:ln w="9525" cap="flat" cmpd="sng">
            <a:solidFill>
              <a:srgbClr val="47B8B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indent="0" eaLnBrk="1" hangingPunct="1"/>
            <a:endParaRPr lang="ja-JP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61" name="AutoShape 12"/>
          <p:cNvSpPr/>
          <p:nvPr/>
        </p:nvSpPr>
        <p:spPr>
          <a:xfrm>
            <a:off x="0" y="0"/>
            <a:ext cx="10080625" cy="468313"/>
          </a:xfrm>
          <a:prstGeom prst="roundRect">
            <a:avLst>
              <a:gd name="adj" fmla="val 338"/>
            </a:avLst>
          </a:prstGeom>
          <a:solidFill>
            <a:srgbClr val="4C4C4C"/>
          </a:solidFill>
          <a:ln w="9525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indent="0" eaLnBrk="1" hangingPunct="1"/>
            <a:endParaRPr lang="ja-JP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448945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45000"/>
        <a:buFont typeface="Wingdings" panose="05000000000000000000" pitchFamily="2" charset="2"/>
        <a:defRPr sz="4400" kern="1200">
          <a:solidFill>
            <a:srgbClr val="000000"/>
          </a:solidFill>
          <a:latin typeface="+mj-lt"/>
          <a:ea typeface="MS PGothic" panose="020B0600070205080204" pitchFamily="34" charset="-128"/>
          <a:cs typeface="+mj-cs"/>
        </a:defRPr>
      </a:lvl1pPr>
      <a:lvl2pPr algn="l" defTabSz="448945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l" defTabSz="448945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l" defTabSz="448945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l" defTabSz="448945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1393825" indent="-195580" algn="l" defTabSz="40703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kumimoji="1" sz="399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1808480" indent="-195580" algn="l" defTabSz="40703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kumimoji="1" sz="399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2223135" indent="-195580" algn="l" defTabSz="40703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kumimoji="1" sz="399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2638425" indent="-195580" algn="l" defTabSz="40703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kumimoji="1" sz="399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431800" indent="-323850" algn="l" defTabSz="448945" rtl="0" eaLnBrk="0" fontAlgn="base" hangingPunct="0">
        <a:lnSpc>
          <a:spcPct val="79000"/>
        </a:lnSpc>
        <a:spcBef>
          <a:spcPct val="0"/>
        </a:spcBef>
        <a:spcAft>
          <a:spcPts val="525"/>
        </a:spcAft>
        <a:buSzPct val="45000"/>
        <a:buFont typeface="Wingdings" panose="05000000000000000000" pitchFamily="2" charset="2"/>
        <a:defRPr sz="2000" kern="1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863600" indent="-287655" algn="l" defTabSz="448945" rtl="0" eaLnBrk="0" fontAlgn="base" hangingPunct="0">
        <a:lnSpc>
          <a:spcPct val="79000"/>
        </a:lnSpc>
        <a:spcBef>
          <a:spcPct val="0"/>
        </a:spcBef>
        <a:spcAft>
          <a:spcPts val="1025"/>
        </a:spcAft>
        <a:buSzPct val="75000"/>
        <a:buFont typeface="Symbol" panose="05050102010706020507" pitchFamily="18" charset="2"/>
        <a:defRPr sz="2800" kern="1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1295400" indent="-215900" algn="l" defTabSz="448945" rtl="0" eaLnBrk="0" fontAlgn="base" hangingPunct="0">
        <a:lnSpc>
          <a:spcPct val="79000"/>
        </a:lnSpc>
        <a:spcBef>
          <a:spcPct val="0"/>
        </a:spcBef>
        <a:spcAft>
          <a:spcPts val="775"/>
        </a:spcAft>
        <a:buSzPct val="45000"/>
        <a:buFont typeface="Wingdings" panose="05000000000000000000" pitchFamily="2" charset="2"/>
        <a:defRPr sz="2400" kern="1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727200" indent="-215900" algn="l" defTabSz="448945" rtl="0" eaLnBrk="0" fontAlgn="base" hangingPunct="0">
        <a:lnSpc>
          <a:spcPct val="79000"/>
        </a:lnSpc>
        <a:spcBef>
          <a:spcPct val="0"/>
        </a:spcBef>
        <a:spcAft>
          <a:spcPts val="525"/>
        </a:spcAft>
        <a:buSzPct val="75000"/>
        <a:buFont typeface="Symbol" panose="05050102010706020507" pitchFamily="18" charset="2"/>
        <a:defRPr sz="2000" kern="1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2159000" indent="-215900" algn="l" defTabSz="448945" rtl="0" eaLnBrk="0" fontAlgn="base" hangingPunct="0">
        <a:lnSpc>
          <a:spcPct val="79000"/>
        </a:lnSpc>
        <a:spcBef>
          <a:spcPct val="0"/>
        </a:spcBef>
        <a:spcAft>
          <a:spcPts val="265"/>
        </a:spcAft>
        <a:buSzPct val="45000"/>
        <a:buFont typeface="Wingdings" panose="05000000000000000000" pitchFamily="2" charset="2"/>
        <a:defRPr sz="2000" kern="1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1035050" y="1440180"/>
            <a:ext cx="5909945" cy="857250"/>
          </a:xfrm>
        </p:spPr>
        <p:txBody>
          <a:bodyPr vert="horz" wrap="square" lIns="0" tIns="0" rIns="0" bIns="0" anchor="ctr"/>
          <a:p>
            <a:r>
              <a:rPr lang="en-US" altLang="en-US" sz="3600" dirty="0">
                <a:latin typeface="Times New Roman" panose="02020603050405020304" pitchFamily="18" charset="0"/>
              </a:rPr>
              <a:t>Work summaries of this month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5122" name="Title 1"/>
          <p:cNvSpPr txBox="1"/>
          <p:nvPr/>
        </p:nvSpPr>
        <p:spPr>
          <a:xfrm>
            <a:off x="1485900" y="5984875"/>
            <a:ext cx="2293938" cy="4968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3600" dirty="0">
                <a:latin typeface="Times New Roman" panose="02020603050405020304" pitchFamily="18" charset="0"/>
              </a:rPr>
              <a:t>Fu kangwei</a:t>
            </a:r>
            <a:endParaRPr lang="en-US" alt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1"/>
          <p:cNvSpPr/>
          <p:nvPr/>
        </p:nvSpPr>
        <p:spPr>
          <a:xfrm>
            <a:off x="1169988" y="269875"/>
            <a:ext cx="7559675" cy="582613"/>
          </a:xfrm>
          <a:prstGeom prst="rect">
            <a:avLst/>
          </a:prstGeom>
          <a:noFill/>
          <a:ln w="9525">
            <a:noFill/>
          </a:ln>
        </p:spPr>
        <p:txBody>
          <a:bodyPr lIns="91430" tIns="45716" rIns="91430" bIns="45716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LEO Robot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0" name="Title 1"/>
          <p:cNvSpPr txBox="1"/>
          <p:nvPr/>
        </p:nvSpPr>
        <p:spPr>
          <a:xfrm>
            <a:off x="438150" y="1806575"/>
            <a:ext cx="5762625" cy="27320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Based on Android OS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17 Joints/Steering gears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camera device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API for further developing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17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3745" y="2253933"/>
            <a:ext cx="1947863" cy="2811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15" y="4737100"/>
            <a:ext cx="1801813" cy="1925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3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83" y="2330133"/>
            <a:ext cx="588962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4" name="右箭头 6"/>
          <p:cNvSpPr/>
          <p:nvPr/>
        </p:nvSpPr>
        <p:spPr>
          <a:xfrm rot="1980000">
            <a:off x="7399020" y="2671445"/>
            <a:ext cx="400050" cy="179388"/>
          </a:xfrm>
          <a:prstGeom prst="rightArrow">
            <a:avLst>
              <a:gd name="adj1" fmla="val 50000"/>
              <a:gd name="adj2" fmla="val 50166"/>
            </a:avLst>
          </a:prstGeom>
          <a:solidFill>
            <a:srgbClr val="00B05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defTabSz="449580" eaLnBrk="0" hangingPunct="0">
              <a:buFont typeface="Arial" panose="020B0604020202020204" pitchFamily="34" charset="0"/>
              <a:buNone/>
            </a:pPr>
            <a:endParaRPr lang="en-GB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1"/>
          <p:cNvSpPr txBox="1"/>
          <p:nvPr/>
        </p:nvSpPr>
        <p:spPr>
          <a:xfrm>
            <a:off x="487363" y="2233613"/>
            <a:ext cx="5348287" cy="198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Obtain SDK from the server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Analyze the SDK code(13/15)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the usage of ADB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21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7438" y="2233613"/>
            <a:ext cx="3484562" cy="11922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4438650"/>
            <a:ext cx="3244850" cy="1258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5142230"/>
            <a:ext cx="4249420" cy="1327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Rectangle 1"/>
          <p:cNvSpPr/>
          <p:nvPr/>
        </p:nvSpPr>
        <p:spPr>
          <a:xfrm>
            <a:off x="1169988" y="269875"/>
            <a:ext cx="3154362" cy="582613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6" rIns="91430" bIns="45716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SDK and Demo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itle 1"/>
          <p:cNvSpPr txBox="1"/>
          <p:nvPr/>
        </p:nvSpPr>
        <p:spPr>
          <a:xfrm>
            <a:off x="725488" y="1879600"/>
            <a:ext cx="4976812" cy="26304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Write code on Android studio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Compile code and get apk file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the apk to LEO by ADB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 runs the apk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7448550" y="1987550"/>
            <a:ext cx="1601788" cy="3889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GB" sz="18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Android Studio</a:t>
            </a:r>
            <a:endParaRPr kumimoji="0" lang="en-US" altLang="en-GB" sz="18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7680325" y="2959100"/>
            <a:ext cx="1138238" cy="39052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GB" sz="18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apk file </a:t>
            </a:r>
            <a:endParaRPr kumimoji="0" lang="en-US" altLang="en-GB" sz="18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247063" y="2424113"/>
            <a:ext cx="4763" cy="4270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8247063" y="3444875"/>
            <a:ext cx="4763" cy="4270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流程图: 过程 11"/>
          <p:cNvSpPr/>
          <p:nvPr/>
        </p:nvSpPr>
        <p:spPr>
          <a:xfrm>
            <a:off x="7432675" y="3970338"/>
            <a:ext cx="1633538" cy="620713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GB" sz="18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ADB sends apk to LEO</a:t>
            </a:r>
            <a:endParaRPr kumimoji="0" lang="zh-CN" altLang="en-US" sz="18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8247063" y="4695825"/>
            <a:ext cx="4763" cy="4270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流程图: 过程 13"/>
          <p:cNvSpPr/>
          <p:nvPr/>
        </p:nvSpPr>
        <p:spPr>
          <a:xfrm>
            <a:off x="7432675" y="5264150"/>
            <a:ext cx="1633538" cy="35877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GB" sz="18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LEO runs apk </a:t>
            </a:r>
            <a:endParaRPr kumimoji="0" lang="zh-CN" altLang="en-US" sz="18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273" name="Rectangle 1"/>
          <p:cNvSpPr/>
          <p:nvPr/>
        </p:nvSpPr>
        <p:spPr>
          <a:xfrm>
            <a:off x="1263650" y="231775"/>
            <a:ext cx="3498850" cy="582613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6" rIns="91430" bIns="45716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Compile and Run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74" name="文本框 15"/>
          <p:cNvSpPr txBox="1"/>
          <p:nvPr/>
        </p:nvSpPr>
        <p:spPr>
          <a:xfrm>
            <a:off x="6926263" y="2482850"/>
            <a:ext cx="9906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latin typeface="Times New Roman" panose="02020603050405020304" pitchFamily="18" charset="0"/>
              </a:rPr>
              <a:t>Compile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75" name="文本框 16"/>
          <p:cNvSpPr txBox="1"/>
          <p:nvPr/>
        </p:nvSpPr>
        <p:spPr>
          <a:xfrm>
            <a:off x="7053263" y="4754563"/>
            <a:ext cx="5667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latin typeface="Times New Roman" panose="02020603050405020304" pitchFamily="18" charset="0"/>
              </a:rPr>
              <a:t>Run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11276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663" y="4905375"/>
            <a:ext cx="1271587" cy="1836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流程图: 过程 18"/>
          <p:cNvSpPr/>
          <p:nvPr/>
        </p:nvSpPr>
        <p:spPr>
          <a:xfrm>
            <a:off x="2841625" y="5573713"/>
            <a:ext cx="866775" cy="3889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GB" sz="18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ADB</a:t>
            </a:r>
            <a:endParaRPr kumimoji="0" lang="en-US" altLang="en-GB" sz="18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1278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4962525"/>
            <a:ext cx="1943100" cy="16129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1" name="直接箭头连接符 20"/>
          <p:cNvCxnSpPr/>
          <p:nvPr/>
        </p:nvCxnSpPr>
        <p:spPr>
          <a:xfrm flipH="1" flipV="1">
            <a:off x="3790950" y="5775325"/>
            <a:ext cx="4318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2297113" y="5767388"/>
            <a:ext cx="4318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2728913" y="5384800"/>
            <a:ext cx="1154113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842260" y="4962525"/>
            <a:ext cx="1062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defTabSz="449580" eaLnBrk="0" hangingPunct="0">
              <a:buNone/>
            </a:pPr>
            <a:r>
              <a:rPr kumimoji="0" lang="en-US" altLang="zh-CN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+mn-ea"/>
              </a:rPr>
              <a:t>APK file</a:t>
            </a:r>
            <a:endParaRPr kumimoji="0" lang="en-US" altLang="zh-CN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le 1"/>
          <p:cNvSpPr txBox="1"/>
          <p:nvPr/>
        </p:nvSpPr>
        <p:spPr>
          <a:xfrm>
            <a:off x="231775" y="1635125"/>
            <a:ext cx="7191375" cy="558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one : Install Neural Network on Server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14" name="Rectangle 1"/>
          <p:cNvSpPr/>
          <p:nvPr/>
        </p:nvSpPr>
        <p:spPr>
          <a:xfrm>
            <a:off x="1311275" y="257175"/>
            <a:ext cx="2700338" cy="582613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6" rIns="91430" bIns="45716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Two Methods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15" name="Title 1"/>
          <p:cNvSpPr txBox="1"/>
          <p:nvPr/>
        </p:nvSpPr>
        <p:spPr>
          <a:xfrm>
            <a:off x="171450" y="2508250"/>
            <a:ext cx="7410450" cy="3705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charset="0"/>
              <a:buChar char="l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dataset by TensorFlow/Keras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charset="0"/>
              <a:buChar char="l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 the model file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 gets images and sends them to server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loads model file and calculates human pose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controls the action of LEO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31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9375" y="2089150"/>
            <a:ext cx="2046288" cy="3381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1"/>
          <p:cNvSpPr/>
          <p:nvPr/>
        </p:nvSpPr>
        <p:spPr>
          <a:xfrm>
            <a:off x="8234680" y="1774825"/>
            <a:ext cx="852806" cy="367029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6" rIns="91430" bIns="45716">
            <a:spAutoFit/>
          </a:bodyPr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kern="1200" cap="none" spc="0" normalizeH="0" baseline="0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+mn-ea"/>
              </a:rPr>
              <a:t>Server</a:t>
            </a:r>
            <a:endParaRPr kumimoji="0" lang="en-US" altLang="zh-CN" sz="1800" b="0" i="0" u="none" strike="noStrike" kern="1200" cap="none" spc="0" normalizeH="0" baseline="0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+mn-cs"/>
              <a:sym typeface="+mn-ea"/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7813675" y="3498850"/>
            <a:ext cx="852488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6" rIns="91430" bIns="45716">
            <a:spAutoFit/>
          </a:bodyPr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kern="1200" cap="none" spc="0" normalizeH="0" baseline="0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+mn-ea"/>
              </a:rPr>
              <a:t>LEO</a:t>
            </a:r>
            <a:endParaRPr kumimoji="0" lang="en-US" altLang="zh-CN" sz="1800" b="0" i="0" u="none" strike="noStrike" kern="1200" cap="none" spc="0" normalizeH="0" baseline="0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+mn-cs"/>
              <a:sym typeface="+mn-ea"/>
            </a:endParaRPr>
          </a:p>
        </p:txBody>
      </p:sp>
      <p:sp>
        <p:nvSpPr>
          <p:cNvPr id="13319" name="Title 1"/>
          <p:cNvSpPr txBox="1"/>
          <p:nvPr/>
        </p:nvSpPr>
        <p:spPr>
          <a:xfrm>
            <a:off x="231775" y="6453188"/>
            <a:ext cx="6999288" cy="5572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Xing Shuda’s Method -- Apache server</a:t>
            </a:r>
            <a:endParaRPr lang="en-US" altLang="en-US" sz="2800" b="1" dirty="0">
              <a:solidFill>
                <a:srgbClr val="00B0F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le 1"/>
          <p:cNvSpPr txBox="1"/>
          <p:nvPr/>
        </p:nvSpPr>
        <p:spPr>
          <a:xfrm>
            <a:off x="355600" y="1695450"/>
            <a:ext cx="6932613" cy="5572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two : Install Neural Network on LEO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7702868" y="2280920"/>
            <a:ext cx="1798638" cy="3889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GB" sz="18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Train the dataset </a:t>
            </a:r>
            <a:endParaRPr kumimoji="0" lang="en-US" altLang="en-GB" sz="18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33068" y="3252470"/>
            <a:ext cx="1138238" cy="39052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GB" sz="18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model file </a:t>
            </a:r>
            <a:endParaRPr kumimoji="0" lang="en-US" altLang="en-GB" sz="18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593455" y="2761933"/>
            <a:ext cx="6350" cy="4270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8599805" y="3738245"/>
            <a:ext cx="4763" cy="4270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流程图: 过程 11"/>
          <p:cNvSpPr/>
          <p:nvPr/>
        </p:nvSpPr>
        <p:spPr>
          <a:xfrm>
            <a:off x="7810818" y="4255770"/>
            <a:ext cx="1608138" cy="6429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GB" sz="18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Sends model file to LEO</a:t>
            </a:r>
            <a:endParaRPr kumimoji="0" lang="zh-CN" altLang="en-US" sz="18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8599805" y="4989195"/>
            <a:ext cx="4763" cy="4270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流程图: 过程 13"/>
          <p:cNvSpPr/>
          <p:nvPr/>
        </p:nvSpPr>
        <p:spPr>
          <a:xfrm>
            <a:off x="7798118" y="5511483"/>
            <a:ext cx="1633538" cy="658813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GB" sz="18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Load model file and run</a:t>
            </a:r>
            <a:endParaRPr kumimoji="0" lang="zh-CN" altLang="en-US" sz="18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369" name="Rectangle 1"/>
          <p:cNvSpPr/>
          <p:nvPr/>
        </p:nvSpPr>
        <p:spPr>
          <a:xfrm>
            <a:off x="1311275" y="257175"/>
            <a:ext cx="2700338" cy="582613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6" rIns="91430" bIns="45716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Two Methods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70" name="Title 1"/>
          <p:cNvSpPr txBox="1"/>
          <p:nvPr/>
        </p:nvSpPr>
        <p:spPr>
          <a:xfrm>
            <a:off x="230188" y="2509838"/>
            <a:ext cx="6488112" cy="33099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charset="0"/>
              <a:buChar char="l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TensorFlow Lite on LEO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charset="0"/>
              <a:buChar char="l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charset="0"/>
              <a:buChar char="l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dataset by TensorFlow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charset="0"/>
              <a:buChar char="l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 the “.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pb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file(model file)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model file to LEO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 loads model file, and run the code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71" name="Title 1"/>
          <p:cNvSpPr txBox="1"/>
          <p:nvPr/>
        </p:nvSpPr>
        <p:spPr>
          <a:xfrm>
            <a:off x="355600" y="6076950"/>
            <a:ext cx="7268845" cy="4933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Difficulties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TensorFlow Lite and Effectiveness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1"/>
          <p:cNvSpPr txBox="1"/>
          <p:nvPr/>
        </p:nvSpPr>
        <p:spPr>
          <a:xfrm>
            <a:off x="2251075" y="3419475"/>
            <a:ext cx="5938838" cy="1350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93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8800" dirty="0">
                <a:solidFill>
                  <a:schemeClr val="tx1"/>
                </a:solidFill>
                <a:latin typeface="Times New Roman" panose="02020603050405020304" pitchFamily="18" charset="0"/>
              </a:rPr>
              <a:t>THANKS!</a:t>
            </a:r>
            <a:endParaRPr lang="en-US" altLang="en-US" sz="8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テーマ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GB" altLang="ja-JP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GB" altLang="ja-JP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1Template">
  <a:themeElements>
    <a:clrScheme name="Office 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テーマ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anose="05000000000000000000" pitchFamily="2" charset="2"/>
          <a:buNone/>
          <a:defRPr kumimoji="0" lang="en-GB" altLang="ja-JP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anose="05000000000000000000" pitchFamily="2" charset="2"/>
          <a:buNone/>
          <a:defRPr kumimoji="0" lang="en-GB" altLang="ja-JP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演示</Application>
  <PresentationFormat>Custom</PresentationFormat>
  <Paragraphs>94</Paragraphs>
  <Slides>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MS PGothic</vt:lpstr>
      <vt:lpstr>Times New Roman</vt:lpstr>
      <vt:lpstr>MS PMincho</vt:lpstr>
      <vt:lpstr>ArialMT</vt:lpstr>
      <vt:lpstr>MS Mincho</vt:lpstr>
      <vt:lpstr>Symbol</vt:lpstr>
      <vt:lpstr>Wingdings</vt:lpstr>
      <vt:lpstr>Segoe Print</vt:lpstr>
      <vt:lpstr>微软雅黑</vt:lpstr>
      <vt:lpstr>Arial Unicode MS</vt:lpstr>
      <vt:lpstr>Calibri</vt:lpstr>
      <vt:lpstr>Office テーマ</vt:lpstr>
      <vt:lpstr>A1Template</vt:lpstr>
      <vt:lpstr>Work summaries of this month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表情認識について研究</dc:title>
  <dc:creator>Phrankenstein</dc:creator>
  <cp:lastModifiedBy>fukangwei</cp:lastModifiedBy>
  <cp:revision>1649</cp:revision>
  <cp:lastPrinted>2017-12-06T05:03:00Z</cp:lastPrinted>
  <dcterms:created xsi:type="dcterms:W3CDTF">2014-05-15T05:52:00Z</dcterms:created>
  <dcterms:modified xsi:type="dcterms:W3CDTF">2018-09-11T23:44:08Z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