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66C2-628B-4E25-98B8-1E604F330B31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78A7-8449-4275-B50A-E3A6008F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66C2-628B-4E25-98B8-1E604F330B31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78A7-8449-4275-B50A-E3A6008F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66C2-628B-4E25-98B8-1E604F330B31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78A7-8449-4275-B50A-E3A6008F519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2776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66C2-628B-4E25-98B8-1E604F330B31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78A7-8449-4275-B50A-E3A6008F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12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66C2-628B-4E25-98B8-1E604F330B31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78A7-8449-4275-B50A-E3A6008F519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694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66C2-628B-4E25-98B8-1E604F330B31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78A7-8449-4275-B50A-E3A6008F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50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66C2-628B-4E25-98B8-1E604F330B31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78A7-8449-4275-B50A-E3A6008F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06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66C2-628B-4E25-98B8-1E604F330B31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78A7-8449-4275-B50A-E3A6008F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1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66C2-628B-4E25-98B8-1E604F330B31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78A7-8449-4275-B50A-E3A6008F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3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66C2-628B-4E25-98B8-1E604F330B31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78A7-8449-4275-B50A-E3A6008F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7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66C2-628B-4E25-98B8-1E604F330B31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78A7-8449-4275-B50A-E3A6008F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3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66C2-628B-4E25-98B8-1E604F330B31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78A7-8449-4275-B50A-E3A6008F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0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66C2-628B-4E25-98B8-1E604F330B31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78A7-8449-4275-B50A-E3A6008F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8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66C2-628B-4E25-98B8-1E604F330B31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78A7-8449-4275-B50A-E3A6008F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66C2-628B-4E25-98B8-1E604F330B31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78A7-8449-4275-B50A-E3A6008F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9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66C2-628B-4E25-98B8-1E604F330B31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578A7-8449-4275-B50A-E3A6008F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8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66C2-628B-4E25-98B8-1E604F330B31}" type="datetimeFigureOut">
              <a:rPr lang="en-US" smtClean="0"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C578A7-8449-4275-B50A-E3A6008F5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NODE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250000"/>
              </a:lnSpc>
            </a:pPr>
            <a:r>
              <a:rPr lang="en-US" b="1" i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Node.js was created by SAHIL SHARMA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4868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805333" y="935865"/>
            <a:ext cx="7467600" cy="533614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What is node.js ?</a:t>
            </a:r>
          </a:p>
          <a:p>
            <a:pPr>
              <a:defRPr/>
            </a:pP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defRPr/>
            </a:pP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Node.js is a javaScript runtime built on chrome’s v8 javascript engine for executing javascript code on server-side. Node.js user  event-driven , nonblocking I/O made that makes it lightweight and efficient.</a:t>
            </a:r>
            <a:endParaRPr lang="en-US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5715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use node.js 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smtClean="0"/>
              <a:t>Node’s goal is to provide an easy way to build scalable network program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25922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unique about 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Calibri" panose="020F0502020204030204" pitchFamily="34" charset="0"/>
              <a:buAutoNum type="arabicPeriod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JavaScript used in client-side but node.js puts the JavaScript on server-side thus making communication between client and server will happen in same language</a:t>
            </a:r>
          </a:p>
          <a:p>
            <a:pPr marL="514350" indent="-514350" algn="just">
              <a:buFont typeface="Calibri" panose="020F0502020204030204" pitchFamily="34" charset="0"/>
              <a:buAutoNum type="arabicPeriod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Servers are normally thread based but Node.JS is “Event” based. Node.JS serves each request in a Evented loop that can able to handle simultaneous requests.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72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build on 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API &amp; BACKEND APPLICATION</a:t>
            </a:r>
          </a:p>
          <a:p>
            <a:r>
              <a:rPr lang="en-US" dirty="0" smtClean="0"/>
              <a:t>REAL TIME SERVICES(CHAT,GAME ,ETC)</a:t>
            </a:r>
          </a:p>
          <a:p>
            <a:r>
              <a:rPr lang="en-US" dirty="0" smtClean="0"/>
              <a:t>BLOGS,SOCIAL APPLICATION </a:t>
            </a:r>
          </a:p>
          <a:p>
            <a:r>
              <a:rPr lang="en-US" dirty="0" smtClean="0"/>
              <a:t>UTILITIES &amp; TOOLS</a:t>
            </a:r>
          </a:p>
          <a:p>
            <a:r>
              <a:rPr lang="en-US" dirty="0" smtClean="0"/>
              <a:t>ANYTHING THAT IS NOT CPU INTENSIVE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4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THE DOM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4" t="40541" r="4130" b="-874"/>
          <a:stretch/>
        </p:blipFill>
        <p:spPr>
          <a:xfrm>
            <a:off x="515155" y="1493950"/>
            <a:ext cx="9234152" cy="4869720"/>
          </a:xfrm>
        </p:spPr>
      </p:pic>
    </p:spTree>
    <p:extLst>
      <p:ext uri="{BB962C8B-B14F-4D97-AF65-F5344CB8AC3E}">
        <p14:creationId xmlns:p14="http://schemas.microsoft.com/office/powerpoint/2010/main" val="39203179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6" t="34587" r="4303"/>
          <a:stretch/>
        </p:blipFill>
        <p:spPr>
          <a:xfrm>
            <a:off x="677334" y="399245"/>
            <a:ext cx="8596668" cy="6220495"/>
          </a:xfrm>
        </p:spPr>
      </p:pic>
    </p:spTree>
    <p:extLst>
      <p:ext uri="{BB962C8B-B14F-4D97-AF65-F5344CB8AC3E}">
        <p14:creationId xmlns:p14="http://schemas.microsoft.com/office/powerpoint/2010/main" val="52316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064" y="279900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rgbClr val="0070C0"/>
                </a:solidFill>
              </a:rPr>
              <a:t>THANK YOU</a:t>
            </a:r>
            <a:endParaRPr lang="en-US" sz="5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142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152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Trebuchet MS</vt:lpstr>
      <vt:lpstr>Verdana</vt:lpstr>
      <vt:lpstr>Wingdings 3</vt:lpstr>
      <vt:lpstr>Facet</vt:lpstr>
      <vt:lpstr>INTRODUCTION TO  NODE JS</vt:lpstr>
      <vt:lpstr>PowerPoint Presentation</vt:lpstr>
      <vt:lpstr>Why use node.js ?</vt:lpstr>
      <vt:lpstr>What is unique about node.js</vt:lpstr>
      <vt:lpstr>What can we build on node.js</vt:lpstr>
      <vt:lpstr>TRAVERSING THE DOM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NODE JS</dc:title>
  <dc:creator>Sahil</dc:creator>
  <cp:lastModifiedBy>Sahil</cp:lastModifiedBy>
  <cp:revision>5</cp:revision>
  <dcterms:created xsi:type="dcterms:W3CDTF">2017-06-23T06:11:14Z</dcterms:created>
  <dcterms:modified xsi:type="dcterms:W3CDTF">2017-06-23T06:53:24Z</dcterms:modified>
</cp:coreProperties>
</file>