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5" r:id="rId5"/>
    <p:sldId id="259" r:id="rId6"/>
    <p:sldId id="267" r:id="rId7"/>
    <p:sldId id="260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836F7-B944-43E8-9086-499977B7B15D}" v="263" dt="2022-03-27T20:00:55.653"/>
    <p1510:client id="{65AECFCD-0FAE-42D0-AC76-649F866F7680}" v="151" dt="2022-03-27T20:17:10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6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2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0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sctotal@nsc.com.br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metropoles.com/author/thaiz-bri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8823CBA3-A477-422D-9E7A-F9FE7EC9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1F34718-B77C-44AC-9F07-230139CB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42386" y="512794"/>
            <a:ext cx="7325687" cy="57625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60067990-9821-4102-BDE2-9B6F206D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20000">
            <a:off x="5321999" y="-179835"/>
            <a:ext cx="5576780" cy="7119258"/>
          </a:xfrm>
          <a:custGeom>
            <a:avLst/>
            <a:gdLst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2782524 h 7192213"/>
              <a:gd name="connsiteX40" fmla="*/ 5629738 w 5643596"/>
              <a:gd name="connsiteY40" fmla="*/ 4092765 h 7192213"/>
              <a:gd name="connsiteX41" fmla="*/ 5629737 w 5643596"/>
              <a:gd name="connsiteY41" fmla="*/ 4092767 h 7192213"/>
              <a:gd name="connsiteX42" fmla="*/ 5629737 w 5643596"/>
              <a:gd name="connsiteY42" fmla="*/ 4412818 h 7192213"/>
              <a:gd name="connsiteX43" fmla="*/ 5629737 w 5643596"/>
              <a:gd name="connsiteY43" fmla="*/ 5426373 h 7192213"/>
              <a:gd name="connsiteX44" fmla="*/ 5629737 w 5643596"/>
              <a:gd name="connsiteY44" fmla="*/ 5848539 h 7192213"/>
              <a:gd name="connsiteX45" fmla="*/ 5629737 w 5643596"/>
              <a:gd name="connsiteY45" fmla="*/ 6736614 h 7192213"/>
              <a:gd name="connsiteX46" fmla="*/ 5629737 w 5643596"/>
              <a:gd name="connsiteY46" fmla="*/ 7158780 h 7192213"/>
              <a:gd name="connsiteX47" fmla="*/ 5596210 w 5643596"/>
              <a:gd name="connsiteY47" fmla="*/ 7192213 h 7192213"/>
              <a:gd name="connsiteX48" fmla="*/ 1982520 w 5643596"/>
              <a:gd name="connsiteY48" fmla="*/ 7192213 h 7192213"/>
              <a:gd name="connsiteX49" fmla="*/ 1976650 w 5643596"/>
              <a:gd name="connsiteY49" fmla="*/ 7189772 h 7192213"/>
              <a:gd name="connsiteX50" fmla="*/ 64205 w 5643596"/>
              <a:gd name="connsiteY50" fmla="*/ 7189772 h 7192213"/>
              <a:gd name="connsiteX51" fmla="*/ 28826 w 5643596"/>
              <a:gd name="connsiteY51" fmla="*/ 7165867 h 7192213"/>
              <a:gd name="connsiteX52" fmla="*/ 28826 w 5643596"/>
              <a:gd name="connsiteY52" fmla="*/ 6079439 h 7192213"/>
              <a:gd name="connsiteX53" fmla="*/ 18871 w 5643596"/>
              <a:gd name="connsiteY53" fmla="*/ 6043977 h 7192213"/>
              <a:gd name="connsiteX54" fmla="*/ 28826 w 5643596"/>
              <a:gd name="connsiteY54" fmla="*/ 6007501 h 7192213"/>
              <a:gd name="connsiteX55" fmla="*/ 28826 w 5643596"/>
              <a:gd name="connsiteY55" fmla="*/ 5521424 h 7192213"/>
              <a:gd name="connsiteX56" fmla="*/ 28826 w 5643596"/>
              <a:gd name="connsiteY56" fmla="*/ 5456903 h 7192213"/>
              <a:gd name="connsiteX57" fmla="*/ 18216 w 5643596"/>
              <a:gd name="connsiteY57" fmla="*/ 5420866 h 7192213"/>
              <a:gd name="connsiteX58" fmla="*/ 6056 w 5643596"/>
              <a:gd name="connsiteY58" fmla="*/ 5384020 h 7192213"/>
              <a:gd name="connsiteX59" fmla="*/ 815 w 5643596"/>
              <a:gd name="connsiteY59" fmla="*/ 5348515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4092765 h 7192213"/>
              <a:gd name="connsiteX40" fmla="*/ 5629737 w 5643596"/>
              <a:gd name="connsiteY40" fmla="*/ 4092767 h 7192213"/>
              <a:gd name="connsiteX41" fmla="*/ 5629737 w 5643596"/>
              <a:gd name="connsiteY41" fmla="*/ 4412818 h 7192213"/>
              <a:gd name="connsiteX42" fmla="*/ 5629737 w 5643596"/>
              <a:gd name="connsiteY42" fmla="*/ 5426373 h 7192213"/>
              <a:gd name="connsiteX43" fmla="*/ 5629737 w 5643596"/>
              <a:gd name="connsiteY43" fmla="*/ 5848539 h 7192213"/>
              <a:gd name="connsiteX44" fmla="*/ 5629737 w 5643596"/>
              <a:gd name="connsiteY44" fmla="*/ 6736614 h 7192213"/>
              <a:gd name="connsiteX45" fmla="*/ 5629737 w 5643596"/>
              <a:gd name="connsiteY45" fmla="*/ 7158780 h 7192213"/>
              <a:gd name="connsiteX46" fmla="*/ 5596210 w 5643596"/>
              <a:gd name="connsiteY46" fmla="*/ 7192213 h 7192213"/>
              <a:gd name="connsiteX47" fmla="*/ 1982520 w 5643596"/>
              <a:gd name="connsiteY47" fmla="*/ 7192213 h 7192213"/>
              <a:gd name="connsiteX48" fmla="*/ 1976650 w 5643596"/>
              <a:gd name="connsiteY48" fmla="*/ 7189772 h 7192213"/>
              <a:gd name="connsiteX49" fmla="*/ 64205 w 5643596"/>
              <a:gd name="connsiteY49" fmla="*/ 7189772 h 7192213"/>
              <a:gd name="connsiteX50" fmla="*/ 28826 w 5643596"/>
              <a:gd name="connsiteY50" fmla="*/ 7165867 h 7192213"/>
              <a:gd name="connsiteX51" fmla="*/ 28826 w 5643596"/>
              <a:gd name="connsiteY51" fmla="*/ 6079439 h 7192213"/>
              <a:gd name="connsiteX52" fmla="*/ 18871 w 5643596"/>
              <a:gd name="connsiteY52" fmla="*/ 6043977 h 7192213"/>
              <a:gd name="connsiteX53" fmla="*/ 28826 w 5643596"/>
              <a:gd name="connsiteY53" fmla="*/ 6007501 h 7192213"/>
              <a:gd name="connsiteX54" fmla="*/ 28826 w 5643596"/>
              <a:gd name="connsiteY54" fmla="*/ 5521424 h 7192213"/>
              <a:gd name="connsiteX55" fmla="*/ 28826 w 5643596"/>
              <a:gd name="connsiteY55" fmla="*/ 5456903 h 7192213"/>
              <a:gd name="connsiteX56" fmla="*/ 18216 w 5643596"/>
              <a:gd name="connsiteY56" fmla="*/ 5420866 h 7192213"/>
              <a:gd name="connsiteX57" fmla="*/ 6056 w 5643596"/>
              <a:gd name="connsiteY57" fmla="*/ 5384020 h 7192213"/>
              <a:gd name="connsiteX58" fmla="*/ 815 w 5643596"/>
              <a:gd name="connsiteY58" fmla="*/ 5348515 h 7192213"/>
              <a:gd name="connsiteX59" fmla="*/ 0 w 5643596"/>
              <a:gd name="connsiteY59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4092765 h 7192213"/>
              <a:gd name="connsiteX39" fmla="*/ 5629737 w 5643596"/>
              <a:gd name="connsiteY39" fmla="*/ 4092767 h 7192213"/>
              <a:gd name="connsiteX40" fmla="*/ 5629737 w 5643596"/>
              <a:gd name="connsiteY40" fmla="*/ 4412818 h 7192213"/>
              <a:gd name="connsiteX41" fmla="*/ 5629737 w 5643596"/>
              <a:gd name="connsiteY41" fmla="*/ 5426373 h 7192213"/>
              <a:gd name="connsiteX42" fmla="*/ 5629737 w 5643596"/>
              <a:gd name="connsiteY42" fmla="*/ 5848539 h 7192213"/>
              <a:gd name="connsiteX43" fmla="*/ 5629737 w 5643596"/>
              <a:gd name="connsiteY43" fmla="*/ 6736614 h 7192213"/>
              <a:gd name="connsiteX44" fmla="*/ 5629737 w 5643596"/>
              <a:gd name="connsiteY44" fmla="*/ 7158780 h 7192213"/>
              <a:gd name="connsiteX45" fmla="*/ 5596210 w 5643596"/>
              <a:gd name="connsiteY45" fmla="*/ 7192213 h 7192213"/>
              <a:gd name="connsiteX46" fmla="*/ 1982520 w 5643596"/>
              <a:gd name="connsiteY46" fmla="*/ 7192213 h 7192213"/>
              <a:gd name="connsiteX47" fmla="*/ 1976650 w 5643596"/>
              <a:gd name="connsiteY47" fmla="*/ 7189772 h 7192213"/>
              <a:gd name="connsiteX48" fmla="*/ 64205 w 5643596"/>
              <a:gd name="connsiteY48" fmla="*/ 7189772 h 7192213"/>
              <a:gd name="connsiteX49" fmla="*/ 28826 w 5643596"/>
              <a:gd name="connsiteY49" fmla="*/ 7165867 h 7192213"/>
              <a:gd name="connsiteX50" fmla="*/ 28826 w 5643596"/>
              <a:gd name="connsiteY50" fmla="*/ 6079439 h 7192213"/>
              <a:gd name="connsiteX51" fmla="*/ 18871 w 5643596"/>
              <a:gd name="connsiteY51" fmla="*/ 6043977 h 7192213"/>
              <a:gd name="connsiteX52" fmla="*/ 28826 w 5643596"/>
              <a:gd name="connsiteY52" fmla="*/ 6007501 h 7192213"/>
              <a:gd name="connsiteX53" fmla="*/ 28826 w 5643596"/>
              <a:gd name="connsiteY53" fmla="*/ 5521424 h 7192213"/>
              <a:gd name="connsiteX54" fmla="*/ 28826 w 5643596"/>
              <a:gd name="connsiteY54" fmla="*/ 5456903 h 7192213"/>
              <a:gd name="connsiteX55" fmla="*/ 18216 w 5643596"/>
              <a:gd name="connsiteY55" fmla="*/ 5420866 h 7192213"/>
              <a:gd name="connsiteX56" fmla="*/ 6056 w 5643596"/>
              <a:gd name="connsiteY56" fmla="*/ 5384020 h 7192213"/>
              <a:gd name="connsiteX57" fmla="*/ 815 w 5643596"/>
              <a:gd name="connsiteY57" fmla="*/ 5348515 h 7192213"/>
              <a:gd name="connsiteX58" fmla="*/ 0 w 5643596"/>
              <a:gd name="connsiteY58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34273 w 5643596"/>
              <a:gd name="connsiteY32" fmla="*/ 1025230 h 7192213"/>
              <a:gd name="connsiteX33" fmla="*/ 5638840 w 5643596"/>
              <a:gd name="connsiteY33" fmla="*/ 1028604 h 7192213"/>
              <a:gd name="connsiteX34" fmla="*/ 5643496 w 5643596"/>
              <a:gd name="connsiteY34" fmla="*/ 1039944 h 7192213"/>
              <a:gd name="connsiteX35" fmla="*/ 5638045 w 5643596"/>
              <a:gd name="connsiteY35" fmla="*/ 1049661 h 7192213"/>
              <a:gd name="connsiteX36" fmla="*/ 5629738 w 5643596"/>
              <a:gd name="connsiteY36" fmla="*/ 1088555 h 7192213"/>
              <a:gd name="connsiteX37" fmla="*/ 5629738 w 5643596"/>
              <a:gd name="connsiteY37" fmla="*/ 4092765 h 7192213"/>
              <a:gd name="connsiteX38" fmla="*/ 5629737 w 5643596"/>
              <a:gd name="connsiteY38" fmla="*/ 4092767 h 7192213"/>
              <a:gd name="connsiteX39" fmla="*/ 5629737 w 5643596"/>
              <a:gd name="connsiteY39" fmla="*/ 4412818 h 7192213"/>
              <a:gd name="connsiteX40" fmla="*/ 5629737 w 5643596"/>
              <a:gd name="connsiteY40" fmla="*/ 5426373 h 7192213"/>
              <a:gd name="connsiteX41" fmla="*/ 5629737 w 5643596"/>
              <a:gd name="connsiteY41" fmla="*/ 5848539 h 7192213"/>
              <a:gd name="connsiteX42" fmla="*/ 5629737 w 5643596"/>
              <a:gd name="connsiteY42" fmla="*/ 6736614 h 7192213"/>
              <a:gd name="connsiteX43" fmla="*/ 5629737 w 5643596"/>
              <a:gd name="connsiteY43" fmla="*/ 7158780 h 7192213"/>
              <a:gd name="connsiteX44" fmla="*/ 5596210 w 5643596"/>
              <a:gd name="connsiteY44" fmla="*/ 7192213 h 7192213"/>
              <a:gd name="connsiteX45" fmla="*/ 1982520 w 5643596"/>
              <a:gd name="connsiteY45" fmla="*/ 7192213 h 7192213"/>
              <a:gd name="connsiteX46" fmla="*/ 1976650 w 5643596"/>
              <a:gd name="connsiteY46" fmla="*/ 7189772 h 7192213"/>
              <a:gd name="connsiteX47" fmla="*/ 64205 w 5643596"/>
              <a:gd name="connsiteY47" fmla="*/ 7189772 h 7192213"/>
              <a:gd name="connsiteX48" fmla="*/ 28826 w 5643596"/>
              <a:gd name="connsiteY48" fmla="*/ 7165867 h 7192213"/>
              <a:gd name="connsiteX49" fmla="*/ 28826 w 5643596"/>
              <a:gd name="connsiteY49" fmla="*/ 6079439 h 7192213"/>
              <a:gd name="connsiteX50" fmla="*/ 18871 w 5643596"/>
              <a:gd name="connsiteY50" fmla="*/ 6043977 h 7192213"/>
              <a:gd name="connsiteX51" fmla="*/ 28826 w 5643596"/>
              <a:gd name="connsiteY51" fmla="*/ 6007501 h 7192213"/>
              <a:gd name="connsiteX52" fmla="*/ 28826 w 5643596"/>
              <a:gd name="connsiteY52" fmla="*/ 5521424 h 7192213"/>
              <a:gd name="connsiteX53" fmla="*/ 28826 w 5643596"/>
              <a:gd name="connsiteY53" fmla="*/ 5456903 h 7192213"/>
              <a:gd name="connsiteX54" fmla="*/ 18216 w 5643596"/>
              <a:gd name="connsiteY54" fmla="*/ 5420866 h 7192213"/>
              <a:gd name="connsiteX55" fmla="*/ 6056 w 5643596"/>
              <a:gd name="connsiteY55" fmla="*/ 5384020 h 7192213"/>
              <a:gd name="connsiteX56" fmla="*/ 815 w 5643596"/>
              <a:gd name="connsiteY56" fmla="*/ 5348515 h 7192213"/>
              <a:gd name="connsiteX57" fmla="*/ 0 w 5643596"/>
              <a:gd name="connsiteY57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38045 w 5643496"/>
              <a:gd name="connsiteY34" fmla="*/ 1049661 h 7192213"/>
              <a:gd name="connsiteX35" fmla="*/ 5629738 w 5643496"/>
              <a:gd name="connsiteY35" fmla="*/ 1088555 h 7192213"/>
              <a:gd name="connsiteX36" fmla="*/ 5629738 w 5643496"/>
              <a:gd name="connsiteY36" fmla="*/ 4092765 h 7192213"/>
              <a:gd name="connsiteX37" fmla="*/ 5629737 w 5643496"/>
              <a:gd name="connsiteY37" fmla="*/ 4092767 h 7192213"/>
              <a:gd name="connsiteX38" fmla="*/ 5629737 w 5643496"/>
              <a:gd name="connsiteY38" fmla="*/ 4412818 h 7192213"/>
              <a:gd name="connsiteX39" fmla="*/ 5629737 w 5643496"/>
              <a:gd name="connsiteY39" fmla="*/ 5426373 h 7192213"/>
              <a:gd name="connsiteX40" fmla="*/ 5629737 w 5643496"/>
              <a:gd name="connsiteY40" fmla="*/ 5848539 h 7192213"/>
              <a:gd name="connsiteX41" fmla="*/ 5629737 w 5643496"/>
              <a:gd name="connsiteY41" fmla="*/ 6736614 h 7192213"/>
              <a:gd name="connsiteX42" fmla="*/ 5629737 w 5643496"/>
              <a:gd name="connsiteY42" fmla="*/ 7158780 h 7192213"/>
              <a:gd name="connsiteX43" fmla="*/ 5596210 w 5643496"/>
              <a:gd name="connsiteY43" fmla="*/ 7192213 h 7192213"/>
              <a:gd name="connsiteX44" fmla="*/ 1982520 w 5643496"/>
              <a:gd name="connsiteY44" fmla="*/ 7192213 h 7192213"/>
              <a:gd name="connsiteX45" fmla="*/ 1976650 w 5643496"/>
              <a:gd name="connsiteY45" fmla="*/ 7189772 h 7192213"/>
              <a:gd name="connsiteX46" fmla="*/ 64205 w 5643496"/>
              <a:gd name="connsiteY46" fmla="*/ 7189772 h 7192213"/>
              <a:gd name="connsiteX47" fmla="*/ 28826 w 5643496"/>
              <a:gd name="connsiteY47" fmla="*/ 7165867 h 7192213"/>
              <a:gd name="connsiteX48" fmla="*/ 28826 w 5643496"/>
              <a:gd name="connsiteY48" fmla="*/ 6079439 h 7192213"/>
              <a:gd name="connsiteX49" fmla="*/ 18871 w 5643496"/>
              <a:gd name="connsiteY49" fmla="*/ 6043977 h 7192213"/>
              <a:gd name="connsiteX50" fmla="*/ 28826 w 5643496"/>
              <a:gd name="connsiteY50" fmla="*/ 6007501 h 7192213"/>
              <a:gd name="connsiteX51" fmla="*/ 28826 w 5643496"/>
              <a:gd name="connsiteY51" fmla="*/ 5521424 h 7192213"/>
              <a:gd name="connsiteX52" fmla="*/ 28826 w 5643496"/>
              <a:gd name="connsiteY52" fmla="*/ 5456903 h 7192213"/>
              <a:gd name="connsiteX53" fmla="*/ 18216 w 5643496"/>
              <a:gd name="connsiteY53" fmla="*/ 5420866 h 7192213"/>
              <a:gd name="connsiteX54" fmla="*/ 6056 w 5643496"/>
              <a:gd name="connsiteY54" fmla="*/ 5384020 h 7192213"/>
              <a:gd name="connsiteX55" fmla="*/ 815 w 5643496"/>
              <a:gd name="connsiteY55" fmla="*/ 5348515 h 7192213"/>
              <a:gd name="connsiteX56" fmla="*/ 0 w 5643496"/>
              <a:gd name="connsiteY56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29738 w 5643496"/>
              <a:gd name="connsiteY34" fmla="*/ 1088555 h 7192213"/>
              <a:gd name="connsiteX35" fmla="*/ 5629738 w 5643496"/>
              <a:gd name="connsiteY35" fmla="*/ 4092765 h 7192213"/>
              <a:gd name="connsiteX36" fmla="*/ 5629737 w 5643496"/>
              <a:gd name="connsiteY36" fmla="*/ 4092767 h 7192213"/>
              <a:gd name="connsiteX37" fmla="*/ 5629737 w 5643496"/>
              <a:gd name="connsiteY37" fmla="*/ 4412818 h 7192213"/>
              <a:gd name="connsiteX38" fmla="*/ 5629737 w 5643496"/>
              <a:gd name="connsiteY38" fmla="*/ 5426373 h 7192213"/>
              <a:gd name="connsiteX39" fmla="*/ 5629737 w 5643496"/>
              <a:gd name="connsiteY39" fmla="*/ 5848539 h 7192213"/>
              <a:gd name="connsiteX40" fmla="*/ 5629737 w 5643496"/>
              <a:gd name="connsiteY40" fmla="*/ 6736614 h 7192213"/>
              <a:gd name="connsiteX41" fmla="*/ 5629737 w 5643496"/>
              <a:gd name="connsiteY41" fmla="*/ 7158780 h 7192213"/>
              <a:gd name="connsiteX42" fmla="*/ 5596210 w 5643496"/>
              <a:gd name="connsiteY42" fmla="*/ 7192213 h 7192213"/>
              <a:gd name="connsiteX43" fmla="*/ 1982520 w 5643496"/>
              <a:gd name="connsiteY43" fmla="*/ 7192213 h 7192213"/>
              <a:gd name="connsiteX44" fmla="*/ 1976650 w 5643496"/>
              <a:gd name="connsiteY44" fmla="*/ 7189772 h 7192213"/>
              <a:gd name="connsiteX45" fmla="*/ 64205 w 5643496"/>
              <a:gd name="connsiteY45" fmla="*/ 7189772 h 7192213"/>
              <a:gd name="connsiteX46" fmla="*/ 28826 w 5643496"/>
              <a:gd name="connsiteY46" fmla="*/ 7165867 h 7192213"/>
              <a:gd name="connsiteX47" fmla="*/ 28826 w 5643496"/>
              <a:gd name="connsiteY47" fmla="*/ 6079439 h 7192213"/>
              <a:gd name="connsiteX48" fmla="*/ 18871 w 5643496"/>
              <a:gd name="connsiteY48" fmla="*/ 6043977 h 7192213"/>
              <a:gd name="connsiteX49" fmla="*/ 28826 w 5643496"/>
              <a:gd name="connsiteY49" fmla="*/ 6007501 h 7192213"/>
              <a:gd name="connsiteX50" fmla="*/ 28826 w 5643496"/>
              <a:gd name="connsiteY50" fmla="*/ 5521424 h 7192213"/>
              <a:gd name="connsiteX51" fmla="*/ 28826 w 5643496"/>
              <a:gd name="connsiteY51" fmla="*/ 5456903 h 7192213"/>
              <a:gd name="connsiteX52" fmla="*/ 18216 w 5643496"/>
              <a:gd name="connsiteY52" fmla="*/ 5420866 h 7192213"/>
              <a:gd name="connsiteX53" fmla="*/ 6056 w 5643496"/>
              <a:gd name="connsiteY53" fmla="*/ 5384020 h 7192213"/>
              <a:gd name="connsiteX54" fmla="*/ 815 w 5643496"/>
              <a:gd name="connsiteY54" fmla="*/ 5348515 h 7192213"/>
              <a:gd name="connsiteX55" fmla="*/ 0 w 5643496"/>
              <a:gd name="connsiteY55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34273 w 5643496"/>
              <a:gd name="connsiteY30" fmla="*/ 1025230 h 7192213"/>
              <a:gd name="connsiteX31" fmla="*/ 5638840 w 5643496"/>
              <a:gd name="connsiteY31" fmla="*/ 1028604 h 7192213"/>
              <a:gd name="connsiteX32" fmla="*/ 5643496 w 5643496"/>
              <a:gd name="connsiteY32" fmla="*/ 1039944 h 7192213"/>
              <a:gd name="connsiteX33" fmla="*/ 5629738 w 5643496"/>
              <a:gd name="connsiteY33" fmla="*/ 1088555 h 7192213"/>
              <a:gd name="connsiteX34" fmla="*/ 5629738 w 5643496"/>
              <a:gd name="connsiteY34" fmla="*/ 4092765 h 7192213"/>
              <a:gd name="connsiteX35" fmla="*/ 5629737 w 5643496"/>
              <a:gd name="connsiteY35" fmla="*/ 4092767 h 7192213"/>
              <a:gd name="connsiteX36" fmla="*/ 5629737 w 5643496"/>
              <a:gd name="connsiteY36" fmla="*/ 4412818 h 7192213"/>
              <a:gd name="connsiteX37" fmla="*/ 5629737 w 5643496"/>
              <a:gd name="connsiteY37" fmla="*/ 5426373 h 7192213"/>
              <a:gd name="connsiteX38" fmla="*/ 5629737 w 5643496"/>
              <a:gd name="connsiteY38" fmla="*/ 5848539 h 7192213"/>
              <a:gd name="connsiteX39" fmla="*/ 5629737 w 5643496"/>
              <a:gd name="connsiteY39" fmla="*/ 6736614 h 7192213"/>
              <a:gd name="connsiteX40" fmla="*/ 5629737 w 5643496"/>
              <a:gd name="connsiteY40" fmla="*/ 7158780 h 7192213"/>
              <a:gd name="connsiteX41" fmla="*/ 5596210 w 5643496"/>
              <a:gd name="connsiteY41" fmla="*/ 7192213 h 7192213"/>
              <a:gd name="connsiteX42" fmla="*/ 1982520 w 5643496"/>
              <a:gd name="connsiteY42" fmla="*/ 7192213 h 7192213"/>
              <a:gd name="connsiteX43" fmla="*/ 1976650 w 5643496"/>
              <a:gd name="connsiteY43" fmla="*/ 7189772 h 7192213"/>
              <a:gd name="connsiteX44" fmla="*/ 64205 w 5643496"/>
              <a:gd name="connsiteY44" fmla="*/ 7189772 h 7192213"/>
              <a:gd name="connsiteX45" fmla="*/ 28826 w 5643496"/>
              <a:gd name="connsiteY45" fmla="*/ 7165867 h 7192213"/>
              <a:gd name="connsiteX46" fmla="*/ 28826 w 5643496"/>
              <a:gd name="connsiteY46" fmla="*/ 6079439 h 7192213"/>
              <a:gd name="connsiteX47" fmla="*/ 18871 w 5643496"/>
              <a:gd name="connsiteY47" fmla="*/ 6043977 h 7192213"/>
              <a:gd name="connsiteX48" fmla="*/ 28826 w 5643496"/>
              <a:gd name="connsiteY48" fmla="*/ 6007501 h 7192213"/>
              <a:gd name="connsiteX49" fmla="*/ 28826 w 5643496"/>
              <a:gd name="connsiteY49" fmla="*/ 5521424 h 7192213"/>
              <a:gd name="connsiteX50" fmla="*/ 28826 w 5643496"/>
              <a:gd name="connsiteY50" fmla="*/ 5456903 h 7192213"/>
              <a:gd name="connsiteX51" fmla="*/ 18216 w 5643496"/>
              <a:gd name="connsiteY51" fmla="*/ 5420866 h 7192213"/>
              <a:gd name="connsiteX52" fmla="*/ 6056 w 5643496"/>
              <a:gd name="connsiteY52" fmla="*/ 5384020 h 7192213"/>
              <a:gd name="connsiteX53" fmla="*/ 815 w 5643496"/>
              <a:gd name="connsiteY53" fmla="*/ 5348515 h 7192213"/>
              <a:gd name="connsiteX54" fmla="*/ 0 w 5643496"/>
              <a:gd name="connsiteY54" fmla="*/ 5321182 h 7192213"/>
              <a:gd name="connsiteX0" fmla="*/ 0 w 5638840"/>
              <a:gd name="connsiteY0" fmla="*/ 5321182 h 7192213"/>
              <a:gd name="connsiteX1" fmla="*/ 7176 w 5638840"/>
              <a:gd name="connsiteY1" fmla="*/ 5292545 h 7192213"/>
              <a:gd name="connsiteX2" fmla="*/ 4191 w 5638840"/>
              <a:gd name="connsiteY2" fmla="*/ 5273215 h 7192213"/>
              <a:gd name="connsiteX3" fmla="*/ 11880 w 5638840"/>
              <a:gd name="connsiteY3" fmla="*/ 5237214 h 7192213"/>
              <a:gd name="connsiteX4" fmla="*/ 18963 w 5638840"/>
              <a:gd name="connsiteY4" fmla="*/ 5184548 h 7192213"/>
              <a:gd name="connsiteX5" fmla="*/ 26514 w 5638840"/>
              <a:gd name="connsiteY5" fmla="*/ 5148294 h 7192213"/>
              <a:gd name="connsiteX6" fmla="*/ 28826 w 5638840"/>
              <a:gd name="connsiteY6" fmla="*/ 5141304 h 7192213"/>
              <a:gd name="connsiteX7" fmla="*/ 28826 w 5638840"/>
              <a:gd name="connsiteY7" fmla="*/ 4904080 h 7192213"/>
              <a:gd name="connsiteX8" fmla="*/ 26241 w 5638840"/>
              <a:gd name="connsiteY8" fmla="*/ 4886580 h 7192213"/>
              <a:gd name="connsiteX9" fmla="*/ 28826 w 5638840"/>
              <a:gd name="connsiteY9" fmla="*/ 4827542 h 7192213"/>
              <a:gd name="connsiteX10" fmla="*/ 25306 w 5638840"/>
              <a:gd name="connsiteY10" fmla="*/ 4818968 h 7192213"/>
              <a:gd name="connsiteX11" fmla="*/ 28826 w 5638840"/>
              <a:gd name="connsiteY11" fmla="*/ 4761248 h 7192213"/>
              <a:gd name="connsiteX12" fmla="*/ 25835 w 5638840"/>
              <a:gd name="connsiteY12" fmla="*/ 4698008 h 7192213"/>
              <a:gd name="connsiteX13" fmla="*/ 17801 w 5638840"/>
              <a:gd name="connsiteY13" fmla="*/ 4693286 h 7192213"/>
              <a:gd name="connsiteX14" fmla="*/ 17096 w 5638840"/>
              <a:gd name="connsiteY14" fmla="*/ 4679416 h 7192213"/>
              <a:gd name="connsiteX15" fmla="*/ 17250 w 5638840"/>
              <a:gd name="connsiteY15" fmla="*/ 4657582 h 7192213"/>
              <a:gd name="connsiteX16" fmla="*/ 25682 w 5638840"/>
              <a:gd name="connsiteY16" fmla="*/ 4608673 h 7192213"/>
              <a:gd name="connsiteX17" fmla="*/ 20696 w 5638840"/>
              <a:gd name="connsiteY17" fmla="*/ 27254 h 7192213"/>
              <a:gd name="connsiteX18" fmla="*/ 44529 w 5638840"/>
              <a:gd name="connsiteY18" fmla="*/ 3139 h 7192213"/>
              <a:gd name="connsiteX19" fmla="*/ 64219 w 5638840"/>
              <a:gd name="connsiteY19" fmla="*/ 24 h 7192213"/>
              <a:gd name="connsiteX20" fmla="*/ 2653439 w 5638840"/>
              <a:gd name="connsiteY20" fmla="*/ 0 h 7192213"/>
              <a:gd name="connsiteX21" fmla="*/ 2959929 w 5638840"/>
              <a:gd name="connsiteY21" fmla="*/ 0 h 7192213"/>
              <a:gd name="connsiteX22" fmla="*/ 5549063 w 5638840"/>
              <a:gd name="connsiteY22" fmla="*/ 0 h 7192213"/>
              <a:gd name="connsiteX23" fmla="*/ 5549068 w 5638840"/>
              <a:gd name="connsiteY23" fmla="*/ 2 h 7192213"/>
              <a:gd name="connsiteX24" fmla="*/ 5553587 w 5638840"/>
              <a:gd name="connsiteY24" fmla="*/ 0 h 7192213"/>
              <a:gd name="connsiteX25" fmla="*/ 5559961 w 5638840"/>
              <a:gd name="connsiteY25" fmla="*/ 3034 h 7192213"/>
              <a:gd name="connsiteX26" fmla="*/ 5596211 w 5638840"/>
              <a:gd name="connsiteY26" fmla="*/ 3034 h 7192213"/>
              <a:gd name="connsiteX27" fmla="*/ 5629738 w 5638840"/>
              <a:gd name="connsiteY27" fmla="*/ 36562 h 7192213"/>
              <a:gd name="connsiteX28" fmla="*/ 5629738 w 5638840"/>
              <a:gd name="connsiteY28" fmla="*/ 900024 h 7192213"/>
              <a:gd name="connsiteX29" fmla="*/ 5635688 w 5638840"/>
              <a:gd name="connsiteY29" fmla="*/ 909622 h 7192213"/>
              <a:gd name="connsiteX30" fmla="*/ 5634273 w 5638840"/>
              <a:gd name="connsiteY30" fmla="*/ 1025230 h 7192213"/>
              <a:gd name="connsiteX31" fmla="*/ 5638840 w 5638840"/>
              <a:gd name="connsiteY31" fmla="*/ 1028604 h 7192213"/>
              <a:gd name="connsiteX32" fmla="*/ 5629738 w 5638840"/>
              <a:gd name="connsiteY32" fmla="*/ 1088555 h 7192213"/>
              <a:gd name="connsiteX33" fmla="*/ 5629738 w 5638840"/>
              <a:gd name="connsiteY33" fmla="*/ 4092765 h 7192213"/>
              <a:gd name="connsiteX34" fmla="*/ 5629737 w 5638840"/>
              <a:gd name="connsiteY34" fmla="*/ 4092767 h 7192213"/>
              <a:gd name="connsiteX35" fmla="*/ 5629737 w 5638840"/>
              <a:gd name="connsiteY35" fmla="*/ 4412818 h 7192213"/>
              <a:gd name="connsiteX36" fmla="*/ 5629737 w 5638840"/>
              <a:gd name="connsiteY36" fmla="*/ 5426373 h 7192213"/>
              <a:gd name="connsiteX37" fmla="*/ 5629737 w 5638840"/>
              <a:gd name="connsiteY37" fmla="*/ 5848539 h 7192213"/>
              <a:gd name="connsiteX38" fmla="*/ 5629737 w 5638840"/>
              <a:gd name="connsiteY38" fmla="*/ 6736614 h 7192213"/>
              <a:gd name="connsiteX39" fmla="*/ 5629737 w 5638840"/>
              <a:gd name="connsiteY39" fmla="*/ 7158780 h 7192213"/>
              <a:gd name="connsiteX40" fmla="*/ 5596210 w 5638840"/>
              <a:gd name="connsiteY40" fmla="*/ 7192213 h 7192213"/>
              <a:gd name="connsiteX41" fmla="*/ 1982520 w 5638840"/>
              <a:gd name="connsiteY41" fmla="*/ 7192213 h 7192213"/>
              <a:gd name="connsiteX42" fmla="*/ 1976650 w 5638840"/>
              <a:gd name="connsiteY42" fmla="*/ 7189772 h 7192213"/>
              <a:gd name="connsiteX43" fmla="*/ 64205 w 5638840"/>
              <a:gd name="connsiteY43" fmla="*/ 7189772 h 7192213"/>
              <a:gd name="connsiteX44" fmla="*/ 28826 w 5638840"/>
              <a:gd name="connsiteY44" fmla="*/ 7165867 h 7192213"/>
              <a:gd name="connsiteX45" fmla="*/ 28826 w 5638840"/>
              <a:gd name="connsiteY45" fmla="*/ 6079439 h 7192213"/>
              <a:gd name="connsiteX46" fmla="*/ 18871 w 5638840"/>
              <a:gd name="connsiteY46" fmla="*/ 6043977 h 7192213"/>
              <a:gd name="connsiteX47" fmla="*/ 28826 w 5638840"/>
              <a:gd name="connsiteY47" fmla="*/ 6007501 h 7192213"/>
              <a:gd name="connsiteX48" fmla="*/ 28826 w 5638840"/>
              <a:gd name="connsiteY48" fmla="*/ 5521424 h 7192213"/>
              <a:gd name="connsiteX49" fmla="*/ 28826 w 5638840"/>
              <a:gd name="connsiteY49" fmla="*/ 5456903 h 7192213"/>
              <a:gd name="connsiteX50" fmla="*/ 18216 w 5638840"/>
              <a:gd name="connsiteY50" fmla="*/ 5420866 h 7192213"/>
              <a:gd name="connsiteX51" fmla="*/ 6056 w 5638840"/>
              <a:gd name="connsiteY51" fmla="*/ 5384020 h 7192213"/>
              <a:gd name="connsiteX52" fmla="*/ 815 w 5638840"/>
              <a:gd name="connsiteY52" fmla="*/ 5348515 h 7192213"/>
              <a:gd name="connsiteX53" fmla="*/ 0 w 5638840"/>
              <a:gd name="connsiteY53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34273 w 5635688"/>
              <a:gd name="connsiteY30" fmla="*/ 1025230 h 7192213"/>
              <a:gd name="connsiteX31" fmla="*/ 5629738 w 5635688"/>
              <a:gd name="connsiteY31" fmla="*/ 1088555 h 7192213"/>
              <a:gd name="connsiteX32" fmla="*/ 5629738 w 5635688"/>
              <a:gd name="connsiteY32" fmla="*/ 4092765 h 7192213"/>
              <a:gd name="connsiteX33" fmla="*/ 5629737 w 5635688"/>
              <a:gd name="connsiteY33" fmla="*/ 4092767 h 7192213"/>
              <a:gd name="connsiteX34" fmla="*/ 5629737 w 5635688"/>
              <a:gd name="connsiteY34" fmla="*/ 4412818 h 7192213"/>
              <a:gd name="connsiteX35" fmla="*/ 5629737 w 5635688"/>
              <a:gd name="connsiteY35" fmla="*/ 5426373 h 7192213"/>
              <a:gd name="connsiteX36" fmla="*/ 5629737 w 5635688"/>
              <a:gd name="connsiteY36" fmla="*/ 5848539 h 7192213"/>
              <a:gd name="connsiteX37" fmla="*/ 5629737 w 5635688"/>
              <a:gd name="connsiteY37" fmla="*/ 6736614 h 7192213"/>
              <a:gd name="connsiteX38" fmla="*/ 5629737 w 5635688"/>
              <a:gd name="connsiteY38" fmla="*/ 7158780 h 7192213"/>
              <a:gd name="connsiteX39" fmla="*/ 5596210 w 5635688"/>
              <a:gd name="connsiteY39" fmla="*/ 7192213 h 7192213"/>
              <a:gd name="connsiteX40" fmla="*/ 1982520 w 5635688"/>
              <a:gd name="connsiteY40" fmla="*/ 7192213 h 7192213"/>
              <a:gd name="connsiteX41" fmla="*/ 1976650 w 5635688"/>
              <a:gd name="connsiteY41" fmla="*/ 7189772 h 7192213"/>
              <a:gd name="connsiteX42" fmla="*/ 64205 w 5635688"/>
              <a:gd name="connsiteY42" fmla="*/ 7189772 h 7192213"/>
              <a:gd name="connsiteX43" fmla="*/ 28826 w 5635688"/>
              <a:gd name="connsiteY43" fmla="*/ 7165867 h 7192213"/>
              <a:gd name="connsiteX44" fmla="*/ 28826 w 5635688"/>
              <a:gd name="connsiteY44" fmla="*/ 6079439 h 7192213"/>
              <a:gd name="connsiteX45" fmla="*/ 18871 w 5635688"/>
              <a:gd name="connsiteY45" fmla="*/ 6043977 h 7192213"/>
              <a:gd name="connsiteX46" fmla="*/ 28826 w 5635688"/>
              <a:gd name="connsiteY46" fmla="*/ 6007501 h 7192213"/>
              <a:gd name="connsiteX47" fmla="*/ 28826 w 5635688"/>
              <a:gd name="connsiteY47" fmla="*/ 5521424 h 7192213"/>
              <a:gd name="connsiteX48" fmla="*/ 28826 w 5635688"/>
              <a:gd name="connsiteY48" fmla="*/ 5456903 h 7192213"/>
              <a:gd name="connsiteX49" fmla="*/ 18216 w 5635688"/>
              <a:gd name="connsiteY49" fmla="*/ 5420866 h 7192213"/>
              <a:gd name="connsiteX50" fmla="*/ 6056 w 5635688"/>
              <a:gd name="connsiteY50" fmla="*/ 5384020 h 7192213"/>
              <a:gd name="connsiteX51" fmla="*/ 815 w 5635688"/>
              <a:gd name="connsiteY51" fmla="*/ 5348515 h 7192213"/>
              <a:gd name="connsiteX52" fmla="*/ 0 w 5635688"/>
              <a:gd name="connsiteY52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1088555 h 7192213"/>
              <a:gd name="connsiteX31" fmla="*/ 5629738 w 5635688"/>
              <a:gd name="connsiteY31" fmla="*/ 4092765 h 7192213"/>
              <a:gd name="connsiteX32" fmla="*/ 5629737 w 5635688"/>
              <a:gd name="connsiteY32" fmla="*/ 4092767 h 7192213"/>
              <a:gd name="connsiteX33" fmla="*/ 5629737 w 5635688"/>
              <a:gd name="connsiteY33" fmla="*/ 4412818 h 7192213"/>
              <a:gd name="connsiteX34" fmla="*/ 5629737 w 5635688"/>
              <a:gd name="connsiteY34" fmla="*/ 5426373 h 7192213"/>
              <a:gd name="connsiteX35" fmla="*/ 5629737 w 5635688"/>
              <a:gd name="connsiteY35" fmla="*/ 5848539 h 7192213"/>
              <a:gd name="connsiteX36" fmla="*/ 5629737 w 5635688"/>
              <a:gd name="connsiteY36" fmla="*/ 6736614 h 7192213"/>
              <a:gd name="connsiteX37" fmla="*/ 5629737 w 5635688"/>
              <a:gd name="connsiteY37" fmla="*/ 7158780 h 7192213"/>
              <a:gd name="connsiteX38" fmla="*/ 5596210 w 5635688"/>
              <a:gd name="connsiteY38" fmla="*/ 7192213 h 7192213"/>
              <a:gd name="connsiteX39" fmla="*/ 1982520 w 5635688"/>
              <a:gd name="connsiteY39" fmla="*/ 7192213 h 7192213"/>
              <a:gd name="connsiteX40" fmla="*/ 1976650 w 5635688"/>
              <a:gd name="connsiteY40" fmla="*/ 7189772 h 7192213"/>
              <a:gd name="connsiteX41" fmla="*/ 64205 w 5635688"/>
              <a:gd name="connsiteY41" fmla="*/ 7189772 h 7192213"/>
              <a:gd name="connsiteX42" fmla="*/ 28826 w 5635688"/>
              <a:gd name="connsiteY42" fmla="*/ 7165867 h 7192213"/>
              <a:gd name="connsiteX43" fmla="*/ 28826 w 5635688"/>
              <a:gd name="connsiteY43" fmla="*/ 6079439 h 7192213"/>
              <a:gd name="connsiteX44" fmla="*/ 18871 w 5635688"/>
              <a:gd name="connsiteY44" fmla="*/ 6043977 h 7192213"/>
              <a:gd name="connsiteX45" fmla="*/ 28826 w 5635688"/>
              <a:gd name="connsiteY45" fmla="*/ 6007501 h 7192213"/>
              <a:gd name="connsiteX46" fmla="*/ 28826 w 5635688"/>
              <a:gd name="connsiteY46" fmla="*/ 5521424 h 7192213"/>
              <a:gd name="connsiteX47" fmla="*/ 28826 w 5635688"/>
              <a:gd name="connsiteY47" fmla="*/ 5456903 h 7192213"/>
              <a:gd name="connsiteX48" fmla="*/ 18216 w 5635688"/>
              <a:gd name="connsiteY48" fmla="*/ 5420866 h 7192213"/>
              <a:gd name="connsiteX49" fmla="*/ 6056 w 5635688"/>
              <a:gd name="connsiteY49" fmla="*/ 5384020 h 7192213"/>
              <a:gd name="connsiteX50" fmla="*/ 815 w 5635688"/>
              <a:gd name="connsiteY50" fmla="*/ 5348515 h 7192213"/>
              <a:gd name="connsiteX51" fmla="*/ 0 w 5635688"/>
              <a:gd name="connsiteY51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092767 h 7192213"/>
              <a:gd name="connsiteX32" fmla="*/ 5629737 w 5635688"/>
              <a:gd name="connsiteY32" fmla="*/ 4412818 h 7192213"/>
              <a:gd name="connsiteX33" fmla="*/ 5629737 w 5635688"/>
              <a:gd name="connsiteY33" fmla="*/ 5426373 h 7192213"/>
              <a:gd name="connsiteX34" fmla="*/ 5629737 w 5635688"/>
              <a:gd name="connsiteY34" fmla="*/ 5848539 h 7192213"/>
              <a:gd name="connsiteX35" fmla="*/ 5629737 w 5635688"/>
              <a:gd name="connsiteY35" fmla="*/ 6736614 h 7192213"/>
              <a:gd name="connsiteX36" fmla="*/ 5629737 w 5635688"/>
              <a:gd name="connsiteY36" fmla="*/ 7158780 h 7192213"/>
              <a:gd name="connsiteX37" fmla="*/ 5596210 w 5635688"/>
              <a:gd name="connsiteY37" fmla="*/ 7192213 h 7192213"/>
              <a:gd name="connsiteX38" fmla="*/ 1982520 w 5635688"/>
              <a:gd name="connsiteY38" fmla="*/ 7192213 h 7192213"/>
              <a:gd name="connsiteX39" fmla="*/ 1976650 w 5635688"/>
              <a:gd name="connsiteY39" fmla="*/ 7189772 h 7192213"/>
              <a:gd name="connsiteX40" fmla="*/ 64205 w 5635688"/>
              <a:gd name="connsiteY40" fmla="*/ 7189772 h 7192213"/>
              <a:gd name="connsiteX41" fmla="*/ 28826 w 5635688"/>
              <a:gd name="connsiteY41" fmla="*/ 7165867 h 7192213"/>
              <a:gd name="connsiteX42" fmla="*/ 28826 w 5635688"/>
              <a:gd name="connsiteY42" fmla="*/ 6079439 h 7192213"/>
              <a:gd name="connsiteX43" fmla="*/ 18871 w 5635688"/>
              <a:gd name="connsiteY43" fmla="*/ 6043977 h 7192213"/>
              <a:gd name="connsiteX44" fmla="*/ 28826 w 5635688"/>
              <a:gd name="connsiteY44" fmla="*/ 6007501 h 7192213"/>
              <a:gd name="connsiteX45" fmla="*/ 28826 w 5635688"/>
              <a:gd name="connsiteY45" fmla="*/ 5521424 h 7192213"/>
              <a:gd name="connsiteX46" fmla="*/ 28826 w 5635688"/>
              <a:gd name="connsiteY46" fmla="*/ 5456903 h 7192213"/>
              <a:gd name="connsiteX47" fmla="*/ 18216 w 5635688"/>
              <a:gd name="connsiteY47" fmla="*/ 5420866 h 7192213"/>
              <a:gd name="connsiteX48" fmla="*/ 6056 w 5635688"/>
              <a:gd name="connsiteY48" fmla="*/ 5384020 h 7192213"/>
              <a:gd name="connsiteX49" fmla="*/ 815 w 5635688"/>
              <a:gd name="connsiteY49" fmla="*/ 5348515 h 7192213"/>
              <a:gd name="connsiteX50" fmla="*/ 0 w 5635688"/>
              <a:gd name="connsiteY50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412818 h 7192213"/>
              <a:gd name="connsiteX32" fmla="*/ 5629737 w 5635688"/>
              <a:gd name="connsiteY32" fmla="*/ 5426373 h 7192213"/>
              <a:gd name="connsiteX33" fmla="*/ 5629737 w 5635688"/>
              <a:gd name="connsiteY33" fmla="*/ 5848539 h 7192213"/>
              <a:gd name="connsiteX34" fmla="*/ 5629737 w 5635688"/>
              <a:gd name="connsiteY34" fmla="*/ 6736614 h 7192213"/>
              <a:gd name="connsiteX35" fmla="*/ 5629737 w 5635688"/>
              <a:gd name="connsiteY35" fmla="*/ 7158780 h 7192213"/>
              <a:gd name="connsiteX36" fmla="*/ 5596210 w 5635688"/>
              <a:gd name="connsiteY36" fmla="*/ 7192213 h 7192213"/>
              <a:gd name="connsiteX37" fmla="*/ 1982520 w 5635688"/>
              <a:gd name="connsiteY37" fmla="*/ 7192213 h 7192213"/>
              <a:gd name="connsiteX38" fmla="*/ 1976650 w 5635688"/>
              <a:gd name="connsiteY38" fmla="*/ 7189772 h 7192213"/>
              <a:gd name="connsiteX39" fmla="*/ 64205 w 5635688"/>
              <a:gd name="connsiteY39" fmla="*/ 7189772 h 7192213"/>
              <a:gd name="connsiteX40" fmla="*/ 28826 w 5635688"/>
              <a:gd name="connsiteY40" fmla="*/ 7165867 h 7192213"/>
              <a:gd name="connsiteX41" fmla="*/ 28826 w 5635688"/>
              <a:gd name="connsiteY41" fmla="*/ 6079439 h 7192213"/>
              <a:gd name="connsiteX42" fmla="*/ 18871 w 5635688"/>
              <a:gd name="connsiteY42" fmla="*/ 6043977 h 7192213"/>
              <a:gd name="connsiteX43" fmla="*/ 28826 w 5635688"/>
              <a:gd name="connsiteY43" fmla="*/ 6007501 h 7192213"/>
              <a:gd name="connsiteX44" fmla="*/ 28826 w 5635688"/>
              <a:gd name="connsiteY44" fmla="*/ 5521424 h 7192213"/>
              <a:gd name="connsiteX45" fmla="*/ 28826 w 5635688"/>
              <a:gd name="connsiteY45" fmla="*/ 5456903 h 7192213"/>
              <a:gd name="connsiteX46" fmla="*/ 18216 w 5635688"/>
              <a:gd name="connsiteY46" fmla="*/ 5420866 h 7192213"/>
              <a:gd name="connsiteX47" fmla="*/ 6056 w 5635688"/>
              <a:gd name="connsiteY47" fmla="*/ 5384020 h 7192213"/>
              <a:gd name="connsiteX48" fmla="*/ 815 w 5635688"/>
              <a:gd name="connsiteY48" fmla="*/ 5348515 h 7192213"/>
              <a:gd name="connsiteX49" fmla="*/ 0 w 5635688"/>
              <a:gd name="connsiteY49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5426373 h 7192213"/>
              <a:gd name="connsiteX32" fmla="*/ 5629737 w 5635688"/>
              <a:gd name="connsiteY32" fmla="*/ 5848539 h 7192213"/>
              <a:gd name="connsiteX33" fmla="*/ 5629737 w 5635688"/>
              <a:gd name="connsiteY33" fmla="*/ 6736614 h 7192213"/>
              <a:gd name="connsiteX34" fmla="*/ 5629737 w 5635688"/>
              <a:gd name="connsiteY34" fmla="*/ 7158780 h 7192213"/>
              <a:gd name="connsiteX35" fmla="*/ 5596210 w 5635688"/>
              <a:gd name="connsiteY35" fmla="*/ 7192213 h 7192213"/>
              <a:gd name="connsiteX36" fmla="*/ 1982520 w 5635688"/>
              <a:gd name="connsiteY36" fmla="*/ 7192213 h 7192213"/>
              <a:gd name="connsiteX37" fmla="*/ 1976650 w 5635688"/>
              <a:gd name="connsiteY37" fmla="*/ 7189772 h 7192213"/>
              <a:gd name="connsiteX38" fmla="*/ 64205 w 5635688"/>
              <a:gd name="connsiteY38" fmla="*/ 7189772 h 7192213"/>
              <a:gd name="connsiteX39" fmla="*/ 28826 w 5635688"/>
              <a:gd name="connsiteY39" fmla="*/ 7165867 h 7192213"/>
              <a:gd name="connsiteX40" fmla="*/ 28826 w 5635688"/>
              <a:gd name="connsiteY40" fmla="*/ 6079439 h 7192213"/>
              <a:gd name="connsiteX41" fmla="*/ 18871 w 5635688"/>
              <a:gd name="connsiteY41" fmla="*/ 6043977 h 7192213"/>
              <a:gd name="connsiteX42" fmla="*/ 28826 w 5635688"/>
              <a:gd name="connsiteY42" fmla="*/ 6007501 h 7192213"/>
              <a:gd name="connsiteX43" fmla="*/ 28826 w 5635688"/>
              <a:gd name="connsiteY43" fmla="*/ 5521424 h 7192213"/>
              <a:gd name="connsiteX44" fmla="*/ 28826 w 5635688"/>
              <a:gd name="connsiteY44" fmla="*/ 5456903 h 7192213"/>
              <a:gd name="connsiteX45" fmla="*/ 18216 w 5635688"/>
              <a:gd name="connsiteY45" fmla="*/ 5420866 h 7192213"/>
              <a:gd name="connsiteX46" fmla="*/ 6056 w 5635688"/>
              <a:gd name="connsiteY46" fmla="*/ 5384020 h 7192213"/>
              <a:gd name="connsiteX47" fmla="*/ 815 w 5635688"/>
              <a:gd name="connsiteY47" fmla="*/ 5348515 h 7192213"/>
              <a:gd name="connsiteX48" fmla="*/ 0 w 5635688"/>
              <a:gd name="connsiteY48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7 w 5635688"/>
              <a:gd name="connsiteY30" fmla="*/ 5426373 h 7192213"/>
              <a:gd name="connsiteX31" fmla="*/ 5629737 w 5635688"/>
              <a:gd name="connsiteY31" fmla="*/ 5848539 h 7192213"/>
              <a:gd name="connsiteX32" fmla="*/ 5629737 w 5635688"/>
              <a:gd name="connsiteY32" fmla="*/ 6736614 h 7192213"/>
              <a:gd name="connsiteX33" fmla="*/ 5629737 w 5635688"/>
              <a:gd name="connsiteY33" fmla="*/ 7158780 h 7192213"/>
              <a:gd name="connsiteX34" fmla="*/ 5596210 w 5635688"/>
              <a:gd name="connsiteY34" fmla="*/ 7192213 h 7192213"/>
              <a:gd name="connsiteX35" fmla="*/ 1982520 w 5635688"/>
              <a:gd name="connsiteY35" fmla="*/ 7192213 h 7192213"/>
              <a:gd name="connsiteX36" fmla="*/ 1976650 w 5635688"/>
              <a:gd name="connsiteY36" fmla="*/ 7189772 h 7192213"/>
              <a:gd name="connsiteX37" fmla="*/ 64205 w 5635688"/>
              <a:gd name="connsiteY37" fmla="*/ 7189772 h 7192213"/>
              <a:gd name="connsiteX38" fmla="*/ 28826 w 5635688"/>
              <a:gd name="connsiteY38" fmla="*/ 7165867 h 7192213"/>
              <a:gd name="connsiteX39" fmla="*/ 28826 w 5635688"/>
              <a:gd name="connsiteY39" fmla="*/ 6079439 h 7192213"/>
              <a:gd name="connsiteX40" fmla="*/ 18871 w 5635688"/>
              <a:gd name="connsiteY40" fmla="*/ 6043977 h 7192213"/>
              <a:gd name="connsiteX41" fmla="*/ 28826 w 5635688"/>
              <a:gd name="connsiteY41" fmla="*/ 6007501 h 7192213"/>
              <a:gd name="connsiteX42" fmla="*/ 28826 w 5635688"/>
              <a:gd name="connsiteY42" fmla="*/ 5521424 h 7192213"/>
              <a:gd name="connsiteX43" fmla="*/ 28826 w 5635688"/>
              <a:gd name="connsiteY43" fmla="*/ 5456903 h 7192213"/>
              <a:gd name="connsiteX44" fmla="*/ 18216 w 5635688"/>
              <a:gd name="connsiteY44" fmla="*/ 5420866 h 7192213"/>
              <a:gd name="connsiteX45" fmla="*/ 6056 w 5635688"/>
              <a:gd name="connsiteY45" fmla="*/ 5384020 h 7192213"/>
              <a:gd name="connsiteX46" fmla="*/ 815 w 5635688"/>
              <a:gd name="connsiteY46" fmla="*/ 5348515 h 7192213"/>
              <a:gd name="connsiteX47" fmla="*/ 0 w 5635688"/>
              <a:gd name="connsiteY47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8 w 5629738"/>
              <a:gd name="connsiteY28" fmla="*/ 900024 h 7192213"/>
              <a:gd name="connsiteX29" fmla="*/ 5629737 w 5629738"/>
              <a:gd name="connsiteY29" fmla="*/ 5426373 h 7192213"/>
              <a:gd name="connsiteX30" fmla="*/ 5629737 w 5629738"/>
              <a:gd name="connsiteY30" fmla="*/ 5848539 h 7192213"/>
              <a:gd name="connsiteX31" fmla="*/ 5629737 w 5629738"/>
              <a:gd name="connsiteY31" fmla="*/ 6736614 h 7192213"/>
              <a:gd name="connsiteX32" fmla="*/ 5629737 w 5629738"/>
              <a:gd name="connsiteY32" fmla="*/ 7158780 h 7192213"/>
              <a:gd name="connsiteX33" fmla="*/ 5596210 w 5629738"/>
              <a:gd name="connsiteY33" fmla="*/ 7192213 h 7192213"/>
              <a:gd name="connsiteX34" fmla="*/ 1982520 w 5629738"/>
              <a:gd name="connsiteY34" fmla="*/ 7192213 h 7192213"/>
              <a:gd name="connsiteX35" fmla="*/ 1976650 w 5629738"/>
              <a:gd name="connsiteY35" fmla="*/ 7189772 h 7192213"/>
              <a:gd name="connsiteX36" fmla="*/ 64205 w 5629738"/>
              <a:gd name="connsiteY36" fmla="*/ 7189772 h 7192213"/>
              <a:gd name="connsiteX37" fmla="*/ 28826 w 5629738"/>
              <a:gd name="connsiteY37" fmla="*/ 7165867 h 7192213"/>
              <a:gd name="connsiteX38" fmla="*/ 28826 w 5629738"/>
              <a:gd name="connsiteY38" fmla="*/ 6079439 h 7192213"/>
              <a:gd name="connsiteX39" fmla="*/ 18871 w 5629738"/>
              <a:gd name="connsiteY39" fmla="*/ 6043977 h 7192213"/>
              <a:gd name="connsiteX40" fmla="*/ 28826 w 5629738"/>
              <a:gd name="connsiteY40" fmla="*/ 6007501 h 7192213"/>
              <a:gd name="connsiteX41" fmla="*/ 28826 w 5629738"/>
              <a:gd name="connsiteY41" fmla="*/ 5521424 h 7192213"/>
              <a:gd name="connsiteX42" fmla="*/ 28826 w 5629738"/>
              <a:gd name="connsiteY42" fmla="*/ 5456903 h 7192213"/>
              <a:gd name="connsiteX43" fmla="*/ 18216 w 5629738"/>
              <a:gd name="connsiteY43" fmla="*/ 5420866 h 7192213"/>
              <a:gd name="connsiteX44" fmla="*/ 6056 w 5629738"/>
              <a:gd name="connsiteY44" fmla="*/ 5384020 h 7192213"/>
              <a:gd name="connsiteX45" fmla="*/ 815 w 5629738"/>
              <a:gd name="connsiteY45" fmla="*/ 5348515 h 7192213"/>
              <a:gd name="connsiteX46" fmla="*/ 0 w 5629738"/>
              <a:gd name="connsiteY46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6736614 h 7192213"/>
              <a:gd name="connsiteX31" fmla="*/ 5629737 w 5629738"/>
              <a:gd name="connsiteY31" fmla="*/ 7158780 h 7192213"/>
              <a:gd name="connsiteX32" fmla="*/ 5596210 w 5629738"/>
              <a:gd name="connsiteY32" fmla="*/ 7192213 h 7192213"/>
              <a:gd name="connsiteX33" fmla="*/ 1982520 w 5629738"/>
              <a:gd name="connsiteY33" fmla="*/ 7192213 h 7192213"/>
              <a:gd name="connsiteX34" fmla="*/ 1976650 w 5629738"/>
              <a:gd name="connsiteY34" fmla="*/ 7189772 h 7192213"/>
              <a:gd name="connsiteX35" fmla="*/ 64205 w 5629738"/>
              <a:gd name="connsiteY35" fmla="*/ 7189772 h 7192213"/>
              <a:gd name="connsiteX36" fmla="*/ 28826 w 5629738"/>
              <a:gd name="connsiteY36" fmla="*/ 7165867 h 7192213"/>
              <a:gd name="connsiteX37" fmla="*/ 28826 w 5629738"/>
              <a:gd name="connsiteY37" fmla="*/ 6079439 h 7192213"/>
              <a:gd name="connsiteX38" fmla="*/ 18871 w 5629738"/>
              <a:gd name="connsiteY38" fmla="*/ 6043977 h 7192213"/>
              <a:gd name="connsiteX39" fmla="*/ 28826 w 5629738"/>
              <a:gd name="connsiteY39" fmla="*/ 6007501 h 7192213"/>
              <a:gd name="connsiteX40" fmla="*/ 28826 w 5629738"/>
              <a:gd name="connsiteY40" fmla="*/ 5521424 h 7192213"/>
              <a:gd name="connsiteX41" fmla="*/ 28826 w 5629738"/>
              <a:gd name="connsiteY41" fmla="*/ 5456903 h 7192213"/>
              <a:gd name="connsiteX42" fmla="*/ 18216 w 5629738"/>
              <a:gd name="connsiteY42" fmla="*/ 5420866 h 7192213"/>
              <a:gd name="connsiteX43" fmla="*/ 6056 w 5629738"/>
              <a:gd name="connsiteY43" fmla="*/ 5384020 h 7192213"/>
              <a:gd name="connsiteX44" fmla="*/ 815 w 5629738"/>
              <a:gd name="connsiteY44" fmla="*/ 5348515 h 7192213"/>
              <a:gd name="connsiteX45" fmla="*/ 0 w 5629738"/>
              <a:gd name="connsiteY45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7158780 h 7192213"/>
              <a:gd name="connsiteX31" fmla="*/ 5596210 w 5629738"/>
              <a:gd name="connsiteY31" fmla="*/ 7192213 h 7192213"/>
              <a:gd name="connsiteX32" fmla="*/ 1982520 w 5629738"/>
              <a:gd name="connsiteY32" fmla="*/ 7192213 h 7192213"/>
              <a:gd name="connsiteX33" fmla="*/ 1976650 w 5629738"/>
              <a:gd name="connsiteY33" fmla="*/ 7189772 h 7192213"/>
              <a:gd name="connsiteX34" fmla="*/ 64205 w 5629738"/>
              <a:gd name="connsiteY34" fmla="*/ 7189772 h 7192213"/>
              <a:gd name="connsiteX35" fmla="*/ 28826 w 5629738"/>
              <a:gd name="connsiteY35" fmla="*/ 7165867 h 7192213"/>
              <a:gd name="connsiteX36" fmla="*/ 28826 w 5629738"/>
              <a:gd name="connsiteY36" fmla="*/ 6079439 h 7192213"/>
              <a:gd name="connsiteX37" fmla="*/ 18871 w 5629738"/>
              <a:gd name="connsiteY37" fmla="*/ 6043977 h 7192213"/>
              <a:gd name="connsiteX38" fmla="*/ 28826 w 5629738"/>
              <a:gd name="connsiteY38" fmla="*/ 6007501 h 7192213"/>
              <a:gd name="connsiteX39" fmla="*/ 28826 w 5629738"/>
              <a:gd name="connsiteY39" fmla="*/ 5521424 h 7192213"/>
              <a:gd name="connsiteX40" fmla="*/ 28826 w 5629738"/>
              <a:gd name="connsiteY40" fmla="*/ 5456903 h 7192213"/>
              <a:gd name="connsiteX41" fmla="*/ 18216 w 5629738"/>
              <a:gd name="connsiteY41" fmla="*/ 5420866 h 7192213"/>
              <a:gd name="connsiteX42" fmla="*/ 6056 w 5629738"/>
              <a:gd name="connsiteY42" fmla="*/ 5384020 h 7192213"/>
              <a:gd name="connsiteX43" fmla="*/ 815 w 5629738"/>
              <a:gd name="connsiteY43" fmla="*/ 5348515 h 7192213"/>
              <a:gd name="connsiteX44" fmla="*/ 0 w 5629738"/>
              <a:gd name="connsiteY44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7158780 h 7192213"/>
              <a:gd name="connsiteX30" fmla="*/ 5596210 w 5629738"/>
              <a:gd name="connsiteY30" fmla="*/ 7192213 h 7192213"/>
              <a:gd name="connsiteX31" fmla="*/ 1982520 w 5629738"/>
              <a:gd name="connsiteY31" fmla="*/ 7192213 h 7192213"/>
              <a:gd name="connsiteX32" fmla="*/ 1976650 w 5629738"/>
              <a:gd name="connsiteY32" fmla="*/ 7189772 h 7192213"/>
              <a:gd name="connsiteX33" fmla="*/ 64205 w 5629738"/>
              <a:gd name="connsiteY33" fmla="*/ 7189772 h 7192213"/>
              <a:gd name="connsiteX34" fmla="*/ 28826 w 5629738"/>
              <a:gd name="connsiteY34" fmla="*/ 7165867 h 7192213"/>
              <a:gd name="connsiteX35" fmla="*/ 28826 w 5629738"/>
              <a:gd name="connsiteY35" fmla="*/ 6079439 h 7192213"/>
              <a:gd name="connsiteX36" fmla="*/ 18871 w 5629738"/>
              <a:gd name="connsiteY36" fmla="*/ 6043977 h 7192213"/>
              <a:gd name="connsiteX37" fmla="*/ 28826 w 5629738"/>
              <a:gd name="connsiteY37" fmla="*/ 6007501 h 7192213"/>
              <a:gd name="connsiteX38" fmla="*/ 28826 w 5629738"/>
              <a:gd name="connsiteY38" fmla="*/ 5521424 h 7192213"/>
              <a:gd name="connsiteX39" fmla="*/ 28826 w 5629738"/>
              <a:gd name="connsiteY39" fmla="*/ 5456903 h 7192213"/>
              <a:gd name="connsiteX40" fmla="*/ 18216 w 5629738"/>
              <a:gd name="connsiteY40" fmla="*/ 5420866 h 7192213"/>
              <a:gd name="connsiteX41" fmla="*/ 6056 w 5629738"/>
              <a:gd name="connsiteY41" fmla="*/ 5384020 h 7192213"/>
              <a:gd name="connsiteX42" fmla="*/ 815 w 5629738"/>
              <a:gd name="connsiteY42" fmla="*/ 5348515 h 7192213"/>
              <a:gd name="connsiteX43" fmla="*/ 0 w 5629738"/>
              <a:gd name="connsiteY43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1976650 w 5633928"/>
              <a:gd name="connsiteY31" fmla="*/ 7189772 h 7192213"/>
              <a:gd name="connsiteX32" fmla="*/ 64205 w 5633928"/>
              <a:gd name="connsiteY32" fmla="*/ 7189772 h 7192213"/>
              <a:gd name="connsiteX33" fmla="*/ 28826 w 5633928"/>
              <a:gd name="connsiteY33" fmla="*/ 7165867 h 7192213"/>
              <a:gd name="connsiteX34" fmla="*/ 28826 w 5633928"/>
              <a:gd name="connsiteY34" fmla="*/ 6079439 h 7192213"/>
              <a:gd name="connsiteX35" fmla="*/ 18871 w 5633928"/>
              <a:gd name="connsiteY35" fmla="*/ 6043977 h 7192213"/>
              <a:gd name="connsiteX36" fmla="*/ 28826 w 5633928"/>
              <a:gd name="connsiteY36" fmla="*/ 6007501 h 7192213"/>
              <a:gd name="connsiteX37" fmla="*/ 28826 w 5633928"/>
              <a:gd name="connsiteY37" fmla="*/ 5521424 h 7192213"/>
              <a:gd name="connsiteX38" fmla="*/ 28826 w 5633928"/>
              <a:gd name="connsiteY38" fmla="*/ 5456903 h 7192213"/>
              <a:gd name="connsiteX39" fmla="*/ 18216 w 5633928"/>
              <a:gd name="connsiteY39" fmla="*/ 5420866 h 7192213"/>
              <a:gd name="connsiteX40" fmla="*/ 6056 w 5633928"/>
              <a:gd name="connsiteY40" fmla="*/ 5384020 h 7192213"/>
              <a:gd name="connsiteX41" fmla="*/ 815 w 5633928"/>
              <a:gd name="connsiteY41" fmla="*/ 5348515 h 7192213"/>
              <a:gd name="connsiteX42" fmla="*/ 0 w 5633928"/>
              <a:gd name="connsiteY42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64205 w 5633928"/>
              <a:gd name="connsiteY31" fmla="*/ 7189772 h 7192213"/>
              <a:gd name="connsiteX32" fmla="*/ 28826 w 5633928"/>
              <a:gd name="connsiteY32" fmla="*/ 7165867 h 7192213"/>
              <a:gd name="connsiteX33" fmla="*/ 28826 w 5633928"/>
              <a:gd name="connsiteY33" fmla="*/ 6079439 h 7192213"/>
              <a:gd name="connsiteX34" fmla="*/ 18871 w 5633928"/>
              <a:gd name="connsiteY34" fmla="*/ 6043977 h 7192213"/>
              <a:gd name="connsiteX35" fmla="*/ 28826 w 5633928"/>
              <a:gd name="connsiteY35" fmla="*/ 6007501 h 7192213"/>
              <a:gd name="connsiteX36" fmla="*/ 28826 w 5633928"/>
              <a:gd name="connsiteY36" fmla="*/ 5521424 h 7192213"/>
              <a:gd name="connsiteX37" fmla="*/ 28826 w 5633928"/>
              <a:gd name="connsiteY37" fmla="*/ 5456903 h 7192213"/>
              <a:gd name="connsiteX38" fmla="*/ 18216 w 5633928"/>
              <a:gd name="connsiteY38" fmla="*/ 5420866 h 7192213"/>
              <a:gd name="connsiteX39" fmla="*/ 6056 w 5633928"/>
              <a:gd name="connsiteY39" fmla="*/ 5384020 h 7192213"/>
              <a:gd name="connsiteX40" fmla="*/ 815 w 5633928"/>
              <a:gd name="connsiteY40" fmla="*/ 5348515 h 7192213"/>
              <a:gd name="connsiteX41" fmla="*/ 0 w 5633928"/>
              <a:gd name="connsiteY41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64205 w 5633928"/>
              <a:gd name="connsiteY30" fmla="*/ 7189772 h 7192213"/>
              <a:gd name="connsiteX31" fmla="*/ 28826 w 5633928"/>
              <a:gd name="connsiteY31" fmla="*/ 7165867 h 7192213"/>
              <a:gd name="connsiteX32" fmla="*/ 28826 w 5633928"/>
              <a:gd name="connsiteY32" fmla="*/ 6079439 h 7192213"/>
              <a:gd name="connsiteX33" fmla="*/ 18871 w 5633928"/>
              <a:gd name="connsiteY33" fmla="*/ 6043977 h 7192213"/>
              <a:gd name="connsiteX34" fmla="*/ 28826 w 5633928"/>
              <a:gd name="connsiteY34" fmla="*/ 6007501 h 7192213"/>
              <a:gd name="connsiteX35" fmla="*/ 28826 w 5633928"/>
              <a:gd name="connsiteY35" fmla="*/ 5521424 h 7192213"/>
              <a:gd name="connsiteX36" fmla="*/ 28826 w 5633928"/>
              <a:gd name="connsiteY36" fmla="*/ 5456903 h 7192213"/>
              <a:gd name="connsiteX37" fmla="*/ 18216 w 5633928"/>
              <a:gd name="connsiteY37" fmla="*/ 5420866 h 7192213"/>
              <a:gd name="connsiteX38" fmla="*/ 6056 w 5633928"/>
              <a:gd name="connsiteY38" fmla="*/ 5384020 h 7192213"/>
              <a:gd name="connsiteX39" fmla="*/ 815 w 5633928"/>
              <a:gd name="connsiteY39" fmla="*/ 5348515 h 7192213"/>
              <a:gd name="connsiteX40" fmla="*/ 0 w 5633928"/>
              <a:gd name="connsiteY40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5549063 w 5633928"/>
              <a:gd name="connsiteY21" fmla="*/ 0 h 7192213"/>
              <a:gd name="connsiteX22" fmla="*/ 5549068 w 5633928"/>
              <a:gd name="connsiteY22" fmla="*/ 2 h 7192213"/>
              <a:gd name="connsiteX23" fmla="*/ 5553587 w 5633928"/>
              <a:gd name="connsiteY23" fmla="*/ 0 h 7192213"/>
              <a:gd name="connsiteX24" fmla="*/ 5559961 w 5633928"/>
              <a:gd name="connsiteY24" fmla="*/ 3034 h 7192213"/>
              <a:gd name="connsiteX25" fmla="*/ 5596211 w 5633928"/>
              <a:gd name="connsiteY25" fmla="*/ 3034 h 7192213"/>
              <a:gd name="connsiteX26" fmla="*/ 5629738 w 5633928"/>
              <a:gd name="connsiteY26" fmla="*/ 36562 h 7192213"/>
              <a:gd name="connsiteX27" fmla="*/ 5629737 w 5633928"/>
              <a:gd name="connsiteY27" fmla="*/ 7158780 h 7192213"/>
              <a:gd name="connsiteX28" fmla="*/ 5596210 w 5633928"/>
              <a:gd name="connsiteY28" fmla="*/ 7192213 h 7192213"/>
              <a:gd name="connsiteX29" fmla="*/ 64205 w 5633928"/>
              <a:gd name="connsiteY29" fmla="*/ 7189772 h 7192213"/>
              <a:gd name="connsiteX30" fmla="*/ 28826 w 5633928"/>
              <a:gd name="connsiteY30" fmla="*/ 7165867 h 7192213"/>
              <a:gd name="connsiteX31" fmla="*/ 28826 w 5633928"/>
              <a:gd name="connsiteY31" fmla="*/ 6079439 h 7192213"/>
              <a:gd name="connsiteX32" fmla="*/ 18871 w 5633928"/>
              <a:gd name="connsiteY32" fmla="*/ 6043977 h 7192213"/>
              <a:gd name="connsiteX33" fmla="*/ 28826 w 5633928"/>
              <a:gd name="connsiteY33" fmla="*/ 6007501 h 7192213"/>
              <a:gd name="connsiteX34" fmla="*/ 28826 w 5633928"/>
              <a:gd name="connsiteY34" fmla="*/ 5521424 h 7192213"/>
              <a:gd name="connsiteX35" fmla="*/ 28826 w 5633928"/>
              <a:gd name="connsiteY35" fmla="*/ 5456903 h 7192213"/>
              <a:gd name="connsiteX36" fmla="*/ 18216 w 5633928"/>
              <a:gd name="connsiteY36" fmla="*/ 5420866 h 7192213"/>
              <a:gd name="connsiteX37" fmla="*/ 6056 w 5633928"/>
              <a:gd name="connsiteY37" fmla="*/ 5384020 h 7192213"/>
              <a:gd name="connsiteX38" fmla="*/ 815 w 5633928"/>
              <a:gd name="connsiteY38" fmla="*/ 5348515 h 7192213"/>
              <a:gd name="connsiteX39" fmla="*/ 0 w 5633928"/>
              <a:gd name="connsiteY39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59961 w 5633928"/>
              <a:gd name="connsiteY23" fmla="*/ 3034 h 7192213"/>
              <a:gd name="connsiteX24" fmla="*/ 5596211 w 5633928"/>
              <a:gd name="connsiteY24" fmla="*/ 3034 h 7192213"/>
              <a:gd name="connsiteX25" fmla="*/ 5629738 w 5633928"/>
              <a:gd name="connsiteY25" fmla="*/ 36562 h 7192213"/>
              <a:gd name="connsiteX26" fmla="*/ 5629737 w 5633928"/>
              <a:gd name="connsiteY26" fmla="*/ 7158780 h 7192213"/>
              <a:gd name="connsiteX27" fmla="*/ 5596210 w 5633928"/>
              <a:gd name="connsiteY27" fmla="*/ 7192213 h 7192213"/>
              <a:gd name="connsiteX28" fmla="*/ 64205 w 5633928"/>
              <a:gd name="connsiteY28" fmla="*/ 7189772 h 7192213"/>
              <a:gd name="connsiteX29" fmla="*/ 28826 w 5633928"/>
              <a:gd name="connsiteY29" fmla="*/ 7165867 h 7192213"/>
              <a:gd name="connsiteX30" fmla="*/ 28826 w 5633928"/>
              <a:gd name="connsiteY30" fmla="*/ 6079439 h 7192213"/>
              <a:gd name="connsiteX31" fmla="*/ 18871 w 5633928"/>
              <a:gd name="connsiteY31" fmla="*/ 6043977 h 7192213"/>
              <a:gd name="connsiteX32" fmla="*/ 28826 w 5633928"/>
              <a:gd name="connsiteY32" fmla="*/ 6007501 h 7192213"/>
              <a:gd name="connsiteX33" fmla="*/ 28826 w 5633928"/>
              <a:gd name="connsiteY33" fmla="*/ 5521424 h 7192213"/>
              <a:gd name="connsiteX34" fmla="*/ 28826 w 5633928"/>
              <a:gd name="connsiteY34" fmla="*/ 5456903 h 7192213"/>
              <a:gd name="connsiteX35" fmla="*/ 18216 w 5633928"/>
              <a:gd name="connsiteY35" fmla="*/ 5420866 h 7192213"/>
              <a:gd name="connsiteX36" fmla="*/ 6056 w 5633928"/>
              <a:gd name="connsiteY36" fmla="*/ 5384020 h 7192213"/>
              <a:gd name="connsiteX37" fmla="*/ 815 w 5633928"/>
              <a:gd name="connsiteY37" fmla="*/ 5348515 h 7192213"/>
              <a:gd name="connsiteX38" fmla="*/ 0 w 5633928"/>
              <a:gd name="connsiteY38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96211 w 5633928"/>
              <a:gd name="connsiteY23" fmla="*/ 3034 h 7192213"/>
              <a:gd name="connsiteX24" fmla="*/ 5629738 w 5633928"/>
              <a:gd name="connsiteY24" fmla="*/ 36562 h 7192213"/>
              <a:gd name="connsiteX25" fmla="*/ 5629737 w 5633928"/>
              <a:gd name="connsiteY25" fmla="*/ 7158780 h 7192213"/>
              <a:gd name="connsiteX26" fmla="*/ 5596210 w 5633928"/>
              <a:gd name="connsiteY26" fmla="*/ 7192213 h 7192213"/>
              <a:gd name="connsiteX27" fmla="*/ 64205 w 5633928"/>
              <a:gd name="connsiteY27" fmla="*/ 7189772 h 7192213"/>
              <a:gd name="connsiteX28" fmla="*/ 28826 w 5633928"/>
              <a:gd name="connsiteY28" fmla="*/ 7165867 h 7192213"/>
              <a:gd name="connsiteX29" fmla="*/ 28826 w 5633928"/>
              <a:gd name="connsiteY29" fmla="*/ 6079439 h 7192213"/>
              <a:gd name="connsiteX30" fmla="*/ 18871 w 5633928"/>
              <a:gd name="connsiteY30" fmla="*/ 6043977 h 7192213"/>
              <a:gd name="connsiteX31" fmla="*/ 28826 w 5633928"/>
              <a:gd name="connsiteY31" fmla="*/ 6007501 h 7192213"/>
              <a:gd name="connsiteX32" fmla="*/ 28826 w 5633928"/>
              <a:gd name="connsiteY32" fmla="*/ 5521424 h 7192213"/>
              <a:gd name="connsiteX33" fmla="*/ 28826 w 5633928"/>
              <a:gd name="connsiteY33" fmla="*/ 5456903 h 7192213"/>
              <a:gd name="connsiteX34" fmla="*/ 18216 w 5633928"/>
              <a:gd name="connsiteY34" fmla="*/ 5420866 h 7192213"/>
              <a:gd name="connsiteX35" fmla="*/ 6056 w 5633928"/>
              <a:gd name="connsiteY35" fmla="*/ 5384020 h 7192213"/>
              <a:gd name="connsiteX36" fmla="*/ 815 w 5633928"/>
              <a:gd name="connsiteY36" fmla="*/ 5348515 h 7192213"/>
              <a:gd name="connsiteX37" fmla="*/ 0 w 5633928"/>
              <a:gd name="connsiteY37" fmla="*/ 5321182 h 719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33928" h="7192213">
                <a:moveTo>
                  <a:pt x="0" y="5321182"/>
                </a:moveTo>
                <a:lnTo>
                  <a:pt x="7176" y="5292545"/>
                </a:lnTo>
                <a:cubicBezTo>
                  <a:pt x="7874" y="5284550"/>
                  <a:pt x="3408" y="5282436"/>
                  <a:pt x="4191" y="5273215"/>
                </a:cubicBezTo>
                <a:lnTo>
                  <a:pt x="11880" y="5237214"/>
                </a:lnTo>
                <a:lnTo>
                  <a:pt x="18963" y="5184548"/>
                </a:lnTo>
                <a:lnTo>
                  <a:pt x="26514" y="5148294"/>
                </a:lnTo>
                <a:lnTo>
                  <a:pt x="28826" y="5141304"/>
                </a:lnTo>
                <a:lnTo>
                  <a:pt x="28826" y="4904080"/>
                </a:lnTo>
                <a:lnTo>
                  <a:pt x="26241" y="4886580"/>
                </a:lnTo>
                <a:lnTo>
                  <a:pt x="28826" y="4827542"/>
                </a:lnTo>
                <a:lnTo>
                  <a:pt x="25306" y="4818968"/>
                </a:lnTo>
                <a:lnTo>
                  <a:pt x="28826" y="4761248"/>
                </a:lnTo>
                <a:cubicBezTo>
                  <a:pt x="28328" y="4742134"/>
                  <a:pt x="29114" y="4709012"/>
                  <a:pt x="25835" y="4698008"/>
                </a:cubicBezTo>
                <a:lnTo>
                  <a:pt x="17801" y="4693286"/>
                </a:lnTo>
                <a:lnTo>
                  <a:pt x="17096" y="4679416"/>
                </a:lnTo>
                <a:cubicBezTo>
                  <a:pt x="17711" y="4678402"/>
                  <a:pt x="17198" y="4658407"/>
                  <a:pt x="17250" y="4657582"/>
                </a:cubicBezTo>
                <a:lnTo>
                  <a:pt x="25682" y="4608673"/>
                </a:lnTo>
                <a:lnTo>
                  <a:pt x="20696" y="27254"/>
                </a:lnTo>
                <a:cubicBezTo>
                  <a:pt x="28640" y="13408"/>
                  <a:pt x="30825" y="11178"/>
                  <a:pt x="44529" y="3139"/>
                </a:cubicBezTo>
                <a:lnTo>
                  <a:pt x="64219" y="24"/>
                </a:lnTo>
                <a:lnTo>
                  <a:pt x="5549063" y="0"/>
                </a:lnTo>
                <a:cubicBezTo>
                  <a:pt x="5549065" y="1"/>
                  <a:pt x="5549066" y="2"/>
                  <a:pt x="5549068" y="2"/>
                </a:cubicBezTo>
                <a:lnTo>
                  <a:pt x="5553587" y="0"/>
                </a:lnTo>
                <a:lnTo>
                  <a:pt x="5596211" y="3034"/>
                </a:lnTo>
                <a:cubicBezTo>
                  <a:pt x="5614708" y="3086"/>
                  <a:pt x="5629691" y="18066"/>
                  <a:pt x="5629738" y="36562"/>
                </a:cubicBezTo>
                <a:cubicBezTo>
                  <a:pt x="5635326" y="1229186"/>
                  <a:pt x="5635325" y="5966172"/>
                  <a:pt x="5629737" y="7158780"/>
                </a:cubicBezTo>
                <a:cubicBezTo>
                  <a:pt x="5629632" y="7177240"/>
                  <a:pt x="5614669" y="7192165"/>
                  <a:pt x="5596210" y="7192213"/>
                </a:cubicBezTo>
                <a:lnTo>
                  <a:pt x="64205" y="7189772"/>
                </a:lnTo>
                <a:cubicBezTo>
                  <a:pt x="44670" y="7189697"/>
                  <a:pt x="28876" y="7179028"/>
                  <a:pt x="28826" y="7165867"/>
                </a:cubicBezTo>
                <a:lnTo>
                  <a:pt x="28826" y="6079439"/>
                </a:lnTo>
                <a:lnTo>
                  <a:pt x="18871" y="6043977"/>
                </a:lnTo>
                <a:cubicBezTo>
                  <a:pt x="19309" y="6024074"/>
                  <a:pt x="25508" y="6019660"/>
                  <a:pt x="28826" y="6007501"/>
                </a:cubicBezTo>
                <a:lnTo>
                  <a:pt x="28826" y="5521424"/>
                </a:lnTo>
                <a:lnTo>
                  <a:pt x="28826" y="5456903"/>
                </a:lnTo>
                <a:lnTo>
                  <a:pt x="18216" y="5420866"/>
                </a:lnTo>
                <a:cubicBezTo>
                  <a:pt x="26699" y="5406368"/>
                  <a:pt x="10111" y="5395765"/>
                  <a:pt x="6056" y="5384020"/>
                </a:cubicBezTo>
                <a:lnTo>
                  <a:pt x="815" y="5348515"/>
                </a:lnTo>
                <a:cubicBezTo>
                  <a:pt x="543" y="5339404"/>
                  <a:pt x="272" y="5330293"/>
                  <a:pt x="0" y="5321182"/>
                </a:cubicBezTo>
                <a:close/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Sociedade Vegetariana cria Abril Vegano">
            <a:extLst>
              <a:ext uri="{FF2B5EF4-FFF2-40B4-BE49-F238E27FC236}">
                <a16:creationId xmlns:a16="http://schemas.microsoft.com/office/drawing/2014/main" id="{D3504316-638F-465D-B5C9-33E8DB3F7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20000">
            <a:off x="4726818" y="1487532"/>
            <a:ext cx="6756845" cy="378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B0C94D-8134-4005-BF1E-2E80E1BB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38575"/>
            <a:ext cx="4876800" cy="3309835"/>
          </a:xfrm>
        </p:spPr>
        <p:txBody>
          <a:bodyPr anchor="t">
            <a:normAutofit/>
          </a:bodyPr>
          <a:lstStyle/>
          <a:p>
            <a:r>
              <a:rPr lang="pt-BR"/>
              <a:t>O veganismo é saudável?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2D4FCA-4A04-441F-A313-67AE5E587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5250425"/>
            <a:ext cx="2799259" cy="921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100"/>
              <a:t>Henrique Blazquez Fukuda</a:t>
            </a:r>
          </a:p>
          <a:p>
            <a:pPr>
              <a:lnSpc>
                <a:spcPct val="110000"/>
              </a:lnSpc>
            </a:pPr>
            <a:r>
              <a:rPr lang="pt-BR" sz="1100"/>
              <a:t>João Vitor de Araújo Medeiros</a:t>
            </a:r>
          </a:p>
          <a:p>
            <a:pPr>
              <a:lnSpc>
                <a:spcPct val="110000"/>
              </a:lnSpc>
            </a:pPr>
            <a:r>
              <a:rPr lang="pt-BR" sz="1100"/>
              <a:t>Rafael Trigo Dal Rio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D3D3051-D223-4825-BE7D-C711315E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520C5DCB-EAA5-4FFC-AA6E-08F8338DD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2C538F1-2196-4569-BA87-03877D514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96DBDC-43C7-4705-94D0-B810DD691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9F89986-CE0E-45E8-A509-FA70F6E3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0847B228-7D3B-4853-8273-2B7CDAF9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10900084" y="526149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FBE9DB16-5C17-4090-8D3F-03B9BAAB4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Ser Vegano: tudo o que você precisa saber sobre Veganismo">
            <a:extLst>
              <a:ext uri="{FF2B5EF4-FFF2-40B4-BE49-F238E27FC236}">
                <a16:creationId xmlns:a16="http://schemas.microsoft.com/office/drawing/2014/main" id="{8C3EAEDB-6B9D-469A-B181-F25C705375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6D6E2-7E48-44F8-B20D-DD165667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644" y="689195"/>
            <a:ext cx="6252556" cy="2795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FIM!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8C13093-F147-4C4E-9844-F01238DBC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04050F4-5635-4D29-882B-9E26D607F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5B51A74-1848-4691-A276-A67B72C674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71BD7D0-08DD-4880-A93E-92454B00B1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F9ECA97-80C4-4AFD-AC63-BCF6888FA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4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279B66-53DB-2E62-2563-50185FC077B3}"/>
              </a:ext>
            </a:extLst>
          </p:cNvPr>
          <p:cNvSpPr txBox="1"/>
          <p:nvPr/>
        </p:nvSpPr>
        <p:spPr>
          <a:xfrm>
            <a:off x="2116667" y="1041400"/>
            <a:ext cx="7340599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pt-BR" sz="3200" b="1" dirty="0">
                <a:solidFill>
                  <a:srgbClr val="7F7F7F"/>
                </a:solidFill>
                <a:latin typeface="Whitney"/>
                <a:cs typeface="Arial"/>
              </a:rPr>
              <a:t>O veganismo faz mal quando e feito com exageros ou restrições muito agudos. Como em todas as dietas, deve ser feita com o acompanhamento médico e a adoção de hábitos saudáveis como a prática de exercícios físicos regularmente e a manutenção da saúde mental.</a:t>
            </a:r>
            <a:r>
              <a:rPr lang="pt-BR" sz="3200" dirty="0">
                <a:latin typeface="Whitney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12069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70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734CF-4FF3-4EA2-B5D1-234B4828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9" y="1324947"/>
            <a:ext cx="6234413" cy="49733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Veja: Uma pesquisa realizada disse que vegetarianos vivem mais, e veganos podem ter problemas de saúde por falta de vitaminas.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Credibilidade do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site:Autores:Michael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Orlich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Pramil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Singh, Joan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Sabaté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Jaceldo-Siegl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Jing Fan,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Synnove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Knutsen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Lawrence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Beeson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Gary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Fraser.Essa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pesquisa foi realizada pela universidade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Loma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Linda, EUA 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de criação do site: 4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jun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2013 Consta 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de atualização do site: não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data da notícia para saber se é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confiavél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não, (4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jun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2013, 11:04)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Qualidade do conteúdo: O texto do site é coerente: sim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site apresenta as fontes que suportam as informações disponíveis: sim, porém são antigas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fontes são reconhecidas e com boa reputação: não, é um jornal bem conhecido no Brasil mas como é muito antiga podemos encontrar fontes mais atualizadas e corretas</a:t>
            </a:r>
          </a:p>
        </p:txBody>
      </p:sp>
      <p:sp>
        <p:nvSpPr>
          <p:cNvPr id="3084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Freeform: Shape 74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6 mitos e verdades sobre o veganismo - CicloVivo">
            <a:extLst>
              <a:ext uri="{FF2B5EF4-FFF2-40B4-BE49-F238E27FC236}">
                <a16:creationId xmlns:a16="http://schemas.microsoft.com/office/drawing/2014/main" id="{8B6E20D8-10BB-4C1A-A7CE-0E6485FA7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71272">
            <a:off x="7684579" y="2086480"/>
            <a:ext cx="3582518" cy="268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6" name="Group 76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7" name="Straight Connector 80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8" name="Freeform: Shape 82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5BE89-E9AF-EFDB-A5CD-A7B0CEE3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u="sng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Especialistas garantem que tirar produtos de origem animal das refeições não oferece danos se houver reposição de nutrientes</a:t>
            </a:r>
            <a:endParaRPr lang="pt-BR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4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07EB83-6E89-4A2F-9933-C585B53E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54" y="-33349"/>
            <a:ext cx="5509684" cy="52111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BBC News Brasil: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Consta informação do autor: sim, Jennifer Scott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credenciais dos autores são fornecidas: não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site fornece os endereços de contato do autor: não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quem é o responsável do site: Jennifer Scott, é a responsável 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credenciais dos responsáveis são fornecidas: sim, jornalista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Atualização do conteúdo: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a data de criação do site: 8 de setembro de 2017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a data de atualização do site:  não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a data de atualização em todas as páginas /conteúdos do site: não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data é suficientemente recente para apoiar a pesquisa desejada: não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Qualidade do conteúdo: 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texto do site é coerente: sim, é coerente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site apresenta as fontes que suportam as informações disponíveis: sim apresenta </a:t>
            </a:r>
          </a:p>
          <a:p>
            <a:pPr>
              <a:lnSpc>
                <a:spcPct val="110000"/>
              </a:lnSpc>
            </a:pP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fontes são originais e amplamente reconhecida e com boa reputação: não, é uma emissora bem conhecida no Brasil mas como a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materia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é um pouco antiga pode estar errada ou com </a:t>
            </a:r>
            <a:r>
              <a:rPr lang="pt-BR" sz="13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informacões</a:t>
            </a:r>
            <a:r>
              <a:rPr lang="pt-BR" sz="13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incorretas</a:t>
            </a:r>
          </a:p>
          <a:p>
            <a:pPr marL="0" indent="0">
              <a:lnSpc>
                <a:spcPct val="110000"/>
              </a:lnSpc>
              <a:buNone/>
            </a:pPr>
            <a:endParaRPr lang="pt-BR" sz="13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 descr="El veganismo es saludable? | Argentina">
            <a:extLst>
              <a:ext uri="{FF2B5EF4-FFF2-40B4-BE49-F238E27FC236}">
                <a16:creationId xmlns:a16="http://schemas.microsoft.com/office/drawing/2014/main" id="{EDF1F3CF-7FF8-4CB1-8CF6-7F66AB7EF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71272">
            <a:off x="7684579" y="1636936"/>
            <a:ext cx="3582518" cy="35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0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63DCD-449F-334F-1271-DB69F9DF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429966"/>
            <a:ext cx="9493250" cy="57422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400" b="1" u="sng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Engana-se quem acha que o vegetarianismo é uma conduta nutricional recente. Nomes como Sócrates, Leonardo da Vinci, Mahatma Gandhi e Pitágoras aderiram a esse estilo de alimentação que, atualmente, está em pleno crescimento. Basicamente, ele se baseia na exclusão total ou parcial de alimentos de origem animal </a:t>
            </a:r>
            <a:r>
              <a:rPr lang="pt-BR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ede</a:t>
            </a:r>
            <a:r>
              <a:rPr lang="pt-BR" sz="2400" b="1" u="sng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derivados alimentícios deles, sendo considerado vegano aquele indivíduo que não consome ou faz uso de qualquer produto que tenha como matéria-prima derivados de animal.</a:t>
            </a:r>
            <a:endParaRPr lang="pt-BR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5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6B6DD6F-E168-490A-A0B2-699190DC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47920">
            <a:off x="849621" y="915045"/>
            <a:ext cx="5446522" cy="431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47920">
            <a:off x="1514337" y="447284"/>
            <a:ext cx="4122174" cy="5235577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122" name="Picture 2" descr="Veganismo pode salvar até 8 milhões de vidas | Super">
            <a:extLst>
              <a:ext uri="{FF2B5EF4-FFF2-40B4-BE49-F238E27FC236}">
                <a16:creationId xmlns:a16="http://schemas.microsoft.com/office/drawing/2014/main" id="{A213303C-A28E-4DA8-8E3B-177FD5AC6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8" r="13599" b="2"/>
          <a:stretch/>
        </p:blipFill>
        <p:spPr bwMode="auto">
          <a:xfrm>
            <a:off x="1383798" y="1400876"/>
            <a:ext cx="4476387" cy="3625667"/>
          </a:xfrm>
          <a:custGeom>
            <a:avLst/>
            <a:gdLst/>
            <a:ahLst/>
            <a:cxnLst/>
            <a:rect l="l" t="t" r="r" b="b"/>
            <a:pathLst>
              <a:path w="5517787" h="4472333">
                <a:moveTo>
                  <a:pt x="5199334" y="0"/>
                </a:moveTo>
                <a:cubicBezTo>
                  <a:pt x="5209814" y="5031"/>
                  <a:pt x="5211549" y="6498"/>
                  <a:pt x="5218118" y="16022"/>
                </a:cubicBezTo>
                <a:lnTo>
                  <a:pt x="5221430" y="30155"/>
                </a:lnTo>
                <a:cubicBezTo>
                  <a:pt x="5233761" y="196710"/>
                  <a:pt x="5255167" y="487447"/>
                  <a:pt x="5281101" y="840236"/>
                </a:cubicBezTo>
                <a:lnTo>
                  <a:pt x="5282551" y="859969"/>
                </a:lnTo>
                <a:lnTo>
                  <a:pt x="5282562" y="859986"/>
                </a:lnTo>
                <a:lnTo>
                  <a:pt x="5517712" y="4061104"/>
                </a:lnTo>
                <a:cubicBezTo>
                  <a:pt x="5518872" y="4077535"/>
                  <a:pt x="5506545" y="4091821"/>
                  <a:pt x="5490120" y="4093069"/>
                </a:cubicBezTo>
                <a:cubicBezTo>
                  <a:pt x="4625183" y="4161596"/>
                  <a:pt x="1193739" y="4413665"/>
                  <a:pt x="328087" y="4472264"/>
                </a:cubicBezTo>
                <a:cubicBezTo>
                  <a:pt x="311684" y="4473376"/>
                  <a:pt x="297453" y="4461060"/>
                  <a:pt x="296206" y="4444668"/>
                </a:cubicBezTo>
                <a:lnTo>
                  <a:pt x="293235" y="4404230"/>
                </a:lnTo>
                <a:lnTo>
                  <a:pt x="293234" y="4404228"/>
                </a:lnTo>
                <a:lnTo>
                  <a:pt x="94" y="413698"/>
                </a:lnTo>
                <a:cubicBezTo>
                  <a:pt x="-893" y="399508"/>
                  <a:pt x="6013" y="387469"/>
                  <a:pt x="15568" y="386729"/>
                </a:cubicBezTo>
                <a:lnTo>
                  <a:pt x="804553" y="328772"/>
                </a:lnTo>
                <a:lnTo>
                  <a:pt x="829775" y="319650"/>
                </a:lnTo>
                <a:cubicBezTo>
                  <a:pt x="844253" y="318907"/>
                  <a:pt x="847789" y="323174"/>
                  <a:pt x="856796" y="324934"/>
                </a:cubicBezTo>
                <a:lnTo>
                  <a:pt x="1209795" y="299003"/>
                </a:lnTo>
                <a:lnTo>
                  <a:pt x="1256651" y="295561"/>
                </a:lnTo>
                <a:lnTo>
                  <a:pt x="1282256" y="285933"/>
                </a:lnTo>
                <a:cubicBezTo>
                  <a:pt x="1293236" y="291321"/>
                  <a:pt x="1300052" y="278709"/>
                  <a:pt x="1308365" y="275138"/>
                </a:cubicBezTo>
                <a:lnTo>
                  <a:pt x="1333870" y="269436"/>
                </a:lnTo>
                <a:lnTo>
                  <a:pt x="1353677" y="267388"/>
                </a:lnTo>
                <a:lnTo>
                  <a:pt x="1374856" y="271072"/>
                </a:lnTo>
                <a:cubicBezTo>
                  <a:pt x="1380699" y="271151"/>
                  <a:pt x="1381996" y="267795"/>
                  <a:pt x="1388735" y="267872"/>
                </a:cubicBezTo>
                <a:lnTo>
                  <a:pt x="1415290" y="271536"/>
                </a:lnTo>
                <a:lnTo>
                  <a:pt x="1453914" y="273870"/>
                </a:lnTo>
                <a:lnTo>
                  <a:pt x="1480645" y="277419"/>
                </a:lnTo>
                <a:lnTo>
                  <a:pt x="1485845" y="278725"/>
                </a:lnTo>
                <a:lnTo>
                  <a:pt x="1658122" y="266069"/>
                </a:lnTo>
                <a:lnTo>
                  <a:pt x="1670693" y="263259"/>
                </a:lnTo>
                <a:lnTo>
                  <a:pt x="1713706" y="261986"/>
                </a:lnTo>
                <a:lnTo>
                  <a:pt x="1719744" y="258972"/>
                </a:lnTo>
                <a:lnTo>
                  <a:pt x="1761849" y="258450"/>
                </a:lnTo>
                <a:cubicBezTo>
                  <a:pt x="1775704" y="257068"/>
                  <a:pt x="1799799" y="255872"/>
                  <a:pt x="1807616" y="252905"/>
                </a:cubicBezTo>
                <a:lnTo>
                  <a:pt x="1810616" y="246818"/>
                </a:lnTo>
                <a:lnTo>
                  <a:pt x="1820651" y="245565"/>
                </a:lnTo>
                <a:cubicBezTo>
                  <a:pt x="1821421" y="245959"/>
                  <a:pt x="1835914" y="244519"/>
                  <a:pt x="1836516" y="244513"/>
                </a:cubicBezTo>
                <a:lnTo>
                  <a:pt x="1872484" y="2480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EA60060-A93B-4C68-8571-20F442790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88475">
            <a:off x="3292902" y="4288917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DBA7F-DF99-4957-B41E-623F78E48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559" y="550507"/>
            <a:ext cx="5455809" cy="54870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NSCTOTAL: 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informação do autor: sim, Por Redação Hora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credenciais dos autores são fornecidas: sim, </a:t>
            </a:r>
            <a:r>
              <a:rPr lang="pt-BR" sz="12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nsctotal@nsc.com.brO</a:t>
            </a: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 fornece os endereços de contato do autor: não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quem é o responsável do site: sim, </a:t>
            </a: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nsctotal@nsc.com.br</a:t>
            </a:r>
            <a:endParaRPr lang="pt-BR" sz="12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credenciais dos responsáveis são fornecidas: não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Atualização do conteúdo: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a data de criação do site: 05/09/2020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a data de atualização do site: 05/09/2020, 8h 24 min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a data de atualização em todas as páginas /conteúdos do site:  não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data é suficientemente recente para apoiar a pesquisa desejada: sim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Qualidade do conteúdo: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texto do site é coerente: sim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site apresenta as fontes que suportam as informações disponíveis: não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fontes são originais e amplamente reconhecida e com boa reputação: sim, o site é conhecido e com uma boa reputação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6403E5-67F9-43E6-B7B1-C07EFE0A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9C7E316-2CF6-48D0-A945-584817B6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C26CD1D-43A2-4516-BC5E-0704D3B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A6C5BDD-D91A-4A8D-9365-C3DCE47B27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459A4D5-BA77-45AB-849F-FAF78F871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05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EB741-6209-E1CF-4729-365C69DB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54899"/>
            <a:ext cx="9493250" cy="5217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400" b="1" u="sng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Em consequência, ele considera preocupante a recente tendência de adotar dietas à base de plantas, embora seja  simpático aos argumentos para a mudança na alimentação. "Sem dúvida, o veganismo pode causar deficiências de ferro e vitamina B12, e eles certamente afetam sua inteligência", alerta</a:t>
            </a:r>
          </a:p>
          <a:p>
            <a:pPr marL="0" indent="0">
              <a:buNone/>
            </a:pPr>
            <a:endParaRPr lang="pt-BR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4543">
            <a:off x="5841135" y="2004561"/>
            <a:ext cx="5944186" cy="414498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9E1A098-7C97-4E3D-B817-1CEA96C1E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54543">
            <a:off x="6848623" y="1238882"/>
            <a:ext cx="3929209" cy="5694989"/>
          </a:xfrm>
          <a:custGeom>
            <a:avLst/>
            <a:gdLst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21373 w 4133905"/>
              <a:gd name="connsiteY2" fmla="*/ 5226838 h 6008991"/>
              <a:gd name="connsiteX3" fmla="*/ 4120758 w 4133905"/>
              <a:gd name="connsiteY3" fmla="*/ 5227094 h 6008991"/>
              <a:gd name="connsiteX4" fmla="*/ 4120715 w 4133905"/>
              <a:gd name="connsiteY4" fmla="*/ 5253724 h 6008991"/>
              <a:gd name="connsiteX5" fmla="*/ 4118441 w 4133905"/>
              <a:gd name="connsiteY5" fmla="*/ 5979216 h 6008991"/>
              <a:gd name="connsiteX6" fmla="*/ 4088583 w 4133905"/>
              <a:gd name="connsiteY6" fmla="*/ 6008990 h 6008991"/>
              <a:gd name="connsiteX7" fmla="*/ 4048036 w 4133905"/>
              <a:gd name="connsiteY7" fmla="*/ 6008990 h 6008991"/>
              <a:gd name="connsiteX8" fmla="*/ 4048034 w 4133905"/>
              <a:gd name="connsiteY8" fmla="*/ 6008991 h 6008991"/>
              <a:gd name="connsiteX9" fmla="*/ 46751 w 4133905"/>
              <a:gd name="connsiteY9" fmla="*/ 6008991 h 6008991"/>
              <a:gd name="connsiteX10" fmla="*/ 20989 w 4133905"/>
              <a:gd name="connsiteY10" fmla="*/ 5991582 h 6008991"/>
              <a:gd name="connsiteX11" fmla="*/ 20989 w 4133905"/>
              <a:gd name="connsiteY11" fmla="*/ 5200472 h 6008991"/>
              <a:gd name="connsiteX12" fmla="*/ 13740 w 4133905"/>
              <a:gd name="connsiteY12" fmla="*/ 5174650 h 6008991"/>
              <a:gd name="connsiteX13" fmla="*/ 20989 w 4133905"/>
              <a:gd name="connsiteY13" fmla="*/ 5148088 h 6008991"/>
              <a:gd name="connsiteX14" fmla="*/ 20989 w 4133905"/>
              <a:gd name="connsiteY14" fmla="*/ 4794139 h 6008991"/>
              <a:gd name="connsiteX15" fmla="*/ 20989 w 4133905"/>
              <a:gd name="connsiteY15" fmla="*/ 4747157 h 6008991"/>
              <a:gd name="connsiteX16" fmla="*/ 13263 w 4133905"/>
              <a:gd name="connsiteY16" fmla="*/ 4720915 h 6008991"/>
              <a:gd name="connsiteX17" fmla="*/ 4410 w 4133905"/>
              <a:gd name="connsiteY17" fmla="*/ 4694086 h 6008991"/>
              <a:gd name="connsiteX18" fmla="*/ 592 w 4133905"/>
              <a:gd name="connsiteY18" fmla="*/ 4668231 h 6008991"/>
              <a:gd name="connsiteX19" fmla="*/ 0 w 4133905"/>
              <a:gd name="connsiteY19" fmla="*/ 4648327 h 6008991"/>
              <a:gd name="connsiteX20" fmla="*/ 5225 w 4133905"/>
              <a:gd name="connsiteY20" fmla="*/ 4627475 h 6008991"/>
              <a:gd name="connsiteX21" fmla="*/ 3051 w 4133905"/>
              <a:gd name="connsiteY21" fmla="*/ 4613399 h 6008991"/>
              <a:gd name="connsiteX22" fmla="*/ 8650 w 4133905"/>
              <a:gd name="connsiteY22" fmla="*/ 4587183 h 6008991"/>
              <a:gd name="connsiteX23" fmla="*/ 13808 w 4133905"/>
              <a:gd name="connsiteY23" fmla="*/ 4548834 h 6008991"/>
              <a:gd name="connsiteX24" fmla="*/ 19306 w 4133905"/>
              <a:gd name="connsiteY24" fmla="*/ 4522434 h 6008991"/>
              <a:gd name="connsiteX25" fmla="*/ 20989 w 4133905"/>
              <a:gd name="connsiteY25" fmla="*/ 4517345 h 6008991"/>
              <a:gd name="connsiteX26" fmla="*/ 20989 w 4133905"/>
              <a:gd name="connsiteY26" fmla="*/ 4344603 h 6008991"/>
              <a:gd name="connsiteX27" fmla="*/ 19107 w 4133905"/>
              <a:gd name="connsiteY27" fmla="*/ 4331860 h 6008991"/>
              <a:gd name="connsiteX28" fmla="*/ 20989 w 4133905"/>
              <a:gd name="connsiteY28" fmla="*/ 4288870 h 6008991"/>
              <a:gd name="connsiteX29" fmla="*/ 18426 w 4133905"/>
              <a:gd name="connsiteY29" fmla="*/ 4282627 h 6008991"/>
              <a:gd name="connsiteX30" fmla="*/ 20989 w 4133905"/>
              <a:gd name="connsiteY30" fmla="*/ 4240597 h 6008991"/>
              <a:gd name="connsiteX31" fmla="*/ 18813 w 4133905"/>
              <a:gd name="connsiteY31" fmla="*/ 4194547 h 6008991"/>
              <a:gd name="connsiteX32" fmla="*/ 12962 w 4133905"/>
              <a:gd name="connsiteY32" fmla="*/ 4191108 h 6008991"/>
              <a:gd name="connsiteX33" fmla="*/ 12447 w 4133905"/>
              <a:gd name="connsiteY33" fmla="*/ 4181009 h 6008991"/>
              <a:gd name="connsiteX34" fmla="*/ 12560 w 4133905"/>
              <a:gd name="connsiteY34" fmla="*/ 4165109 h 6008991"/>
              <a:gd name="connsiteX35" fmla="*/ 18700 w 4133905"/>
              <a:gd name="connsiteY35" fmla="*/ 4129496 h 6008991"/>
              <a:gd name="connsiteX36" fmla="*/ 18477 w 4133905"/>
              <a:gd name="connsiteY36" fmla="*/ 3924440 h 6008991"/>
              <a:gd name="connsiteX37" fmla="*/ 16141 w 4133905"/>
              <a:gd name="connsiteY37" fmla="*/ 3920672 h 6008991"/>
              <a:gd name="connsiteX38" fmla="*/ 12323 w 4133905"/>
              <a:gd name="connsiteY38" fmla="*/ 3894817 h 6008991"/>
              <a:gd name="connsiteX39" fmla="*/ 11731 w 4133905"/>
              <a:gd name="connsiteY39" fmla="*/ 3874914 h 6008991"/>
              <a:gd name="connsiteX40" fmla="*/ 16957 w 4133905"/>
              <a:gd name="connsiteY40" fmla="*/ 3854061 h 6008991"/>
              <a:gd name="connsiteX41" fmla="*/ 14783 w 4133905"/>
              <a:gd name="connsiteY41" fmla="*/ 3839985 h 6008991"/>
              <a:gd name="connsiteX42" fmla="*/ 18367 w 4133905"/>
              <a:gd name="connsiteY42" fmla="*/ 3823206 h 6008991"/>
              <a:gd name="connsiteX43" fmla="*/ 15069 w 4133905"/>
              <a:gd name="connsiteY43" fmla="*/ 793415 h 6008991"/>
              <a:gd name="connsiteX44" fmla="*/ 22173 w 4133905"/>
              <a:gd name="connsiteY44" fmla="*/ 783048 h 6008991"/>
              <a:gd name="connsiteX45" fmla="*/ 27627 w 4133905"/>
              <a:gd name="connsiteY45" fmla="*/ 779222 h 6008991"/>
              <a:gd name="connsiteX46" fmla="*/ 26800 w 4133905"/>
              <a:gd name="connsiteY46" fmla="*/ 20002 h 6008991"/>
              <a:gd name="connsiteX47" fmla="*/ 44155 w 4133905"/>
              <a:gd name="connsiteY47" fmla="*/ 2441 h 6008991"/>
              <a:gd name="connsiteX48" fmla="*/ 58493 w 4133905"/>
              <a:gd name="connsiteY48" fmla="*/ 174 h 6008991"/>
              <a:gd name="connsiteX49" fmla="*/ 870768 w 4133905"/>
              <a:gd name="connsiteY49" fmla="*/ 11 h 6008991"/>
              <a:gd name="connsiteX50" fmla="*/ 890555 w 4133905"/>
              <a:gd name="connsiteY50" fmla="*/ 10 h 6008991"/>
              <a:gd name="connsiteX51" fmla="*/ 890573 w 4133905"/>
              <a:gd name="connsiteY51" fmla="*/ 1 h 6008991"/>
              <a:gd name="connsiteX52" fmla="*/ 4100315 w 4133905"/>
              <a:gd name="connsiteY52" fmla="*/ 0 h 6008991"/>
              <a:gd name="connsiteX53" fmla="*/ 4130173 w 4133905"/>
              <a:gd name="connsiteY53" fmla="*/ 29860 h 6008991"/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21373 w 4133905"/>
              <a:gd name="connsiteY2" fmla="*/ 5226838 h 6008991"/>
              <a:gd name="connsiteX3" fmla="*/ 4120758 w 4133905"/>
              <a:gd name="connsiteY3" fmla="*/ 5227094 h 6008991"/>
              <a:gd name="connsiteX4" fmla="*/ 4118441 w 4133905"/>
              <a:gd name="connsiteY4" fmla="*/ 5979216 h 6008991"/>
              <a:gd name="connsiteX5" fmla="*/ 4088583 w 4133905"/>
              <a:gd name="connsiteY5" fmla="*/ 6008990 h 6008991"/>
              <a:gd name="connsiteX6" fmla="*/ 4048036 w 4133905"/>
              <a:gd name="connsiteY6" fmla="*/ 6008990 h 6008991"/>
              <a:gd name="connsiteX7" fmla="*/ 4048034 w 4133905"/>
              <a:gd name="connsiteY7" fmla="*/ 6008991 h 6008991"/>
              <a:gd name="connsiteX8" fmla="*/ 46751 w 4133905"/>
              <a:gd name="connsiteY8" fmla="*/ 6008991 h 6008991"/>
              <a:gd name="connsiteX9" fmla="*/ 20989 w 4133905"/>
              <a:gd name="connsiteY9" fmla="*/ 5991582 h 6008991"/>
              <a:gd name="connsiteX10" fmla="*/ 20989 w 4133905"/>
              <a:gd name="connsiteY10" fmla="*/ 5200472 h 6008991"/>
              <a:gd name="connsiteX11" fmla="*/ 13740 w 4133905"/>
              <a:gd name="connsiteY11" fmla="*/ 5174650 h 6008991"/>
              <a:gd name="connsiteX12" fmla="*/ 20989 w 4133905"/>
              <a:gd name="connsiteY12" fmla="*/ 5148088 h 6008991"/>
              <a:gd name="connsiteX13" fmla="*/ 20989 w 4133905"/>
              <a:gd name="connsiteY13" fmla="*/ 4794139 h 6008991"/>
              <a:gd name="connsiteX14" fmla="*/ 20989 w 4133905"/>
              <a:gd name="connsiteY14" fmla="*/ 4747157 h 6008991"/>
              <a:gd name="connsiteX15" fmla="*/ 13263 w 4133905"/>
              <a:gd name="connsiteY15" fmla="*/ 4720915 h 6008991"/>
              <a:gd name="connsiteX16" fmla="*/ 4410 w 4133905"/>
              <a:gd name="connsiteY16" fmla="*/ 4694086 h 6008991"/>
              <a:gd name="connsiteX17" fmla="*/ 592 w 4133905"/>
              <a:gd name="connsiteY17" fmla="*/ 4668231 h 6008991"/>
              <a:gd name="connsiteX18" fmla="*/ 0 w 4133905"/>
              <a:gd name="connsiteY18" fmla="*/ 4648327 h 6008991"/>
              <a:gd name="connsiteX19" fmla="*/ 5225 w 4133905"/>
              <a:gd name="connsiteY19" fmla="*/ 4627475 h 6008991"/>
              <a:gd name="connsiteX20" fmla="*/ 3051 w 4133905"/>
              <a:gd name="connsiteY20" fmla="*/ 4613399 h 6008991"/>
              <a:gd name="connsiteX21" fmla="*/ 8650 w 4133905"/>
              <a:gd name="connsiteY21" fmla="*/ 4587183 h 6008991"/>
              <a:gd name="connsiteX22" fmla="*/ 13808 w 4133905"/>
              <a:gd name="connsiteY22" fmla="*/ 4548834 h 6008991"/>
              <a:gd name="connsiteX23" fmla="*/ 19306 w 4133905"/>
              <a:gd name="connsiteY23" fmla="*/ 4522434 h 6008991"/>
              <a:gd name="connsiteX24" fmla="*/ 20989 w 4133905"/>
              <a:gd name="connsiteY24" fmla="*/ 4517345 h 6008991"/>
              <a:gd name="connsiteX25" fmla="*/ 20989 w 4133905"/>
              <a:gd name="connsiteY25" fmla="*/ 4344603 h 6008991"/>
              <a:gd name="connsiteX26" fmla="*/ 19107 w 4133905"/>
              <a:gd name="connsiteY26" fmla="*/ 4331860 h 6008991"/>
              <a:gd name="connsiteX27" fmla="*/ 20989 w 4133905"/>
              <a:gd name="connsiteY27" fmla="*/ 4288870 h 6008991"/>
              <a:gd name="connsiteX28" fmla="*/ 18426 w 4133905"/>
              <a:gd name="connsiteY28" fmla="*/ 4282627 h 6008991"/>
              <a:gd name="connsiteX29" fmla="*/ 20989 w 4133905"/>
              <a:gd name="connsiteY29" fmla="*/ 4240597 h 6008991"/>
              <a:gd name="connsiteX30" fmla="*/ 18813 w 4133905"/>
              <a:gd name="connsiteY30" fmla="*/ 4194547 h 6008991"/>
              <a:gd name="connsiteX31" fmla="*/ 12962 w 4133905"/>
              <a:gd name="connsiteY31" fmla="*/ 4191108 h 6008991"/>
              <a:gd name="connsiteX32" fmla="*/ 12447 w 4133905"/>
              <a:gd name="connsiteY32" fmla="*/ 4181009 h 6008991"/>
              <a:gd name="connsiteX33" fmla="*/ 12560 w 4133905"/>
              <a:gd name="connsiteY33" fmla="*/ 4165109 h 6008991"/>
              <a:gd name="connsiteX34" fmla="*/ 18700 w 4133905"/>
              <a:gd name="connsiteY34" fmla="*/ 4129496 h 6008991"/>
              <a:gd name="connsiteX35" fmla="*/ 18477 w 4133905"/>
              <a:gd name="connsiteY35" fmla="*/ 3924440 h 6008991"/>
              <a:gd name="connsiteX36" fmla="*/ 16141 w 4133905"/>
              <a:gd name="connsiteY36" fmla="*/ 3920672 h 6008991"/>
              <a:gd name="connsiteX37" fmla="*/ 12323 w 4133905"/>
              <a:gd name="connsiteY37" fmla="*/ 3894817 h 6008991"/>
              <a:gd name="connsiteX38" fmla="*/ 11731 w 4133905"/>
              <a:gd name="connsiteY38" fmla="*/ 3874914 h 6008991"/>
              <a:gd name="connsiteX39" fmla="*/ 16957 w 4133905"/>
              <a:gd name="connsiteY39" fmla="*/ 3854061 h 6008991"/>
              <a:gd name="connsiteX40" fmla="*/ 14783 w 4133905"/>
              <a:gd name="connsiteY40" fmla="*/ 3839985 h 6008991"/>
              <a:gd name="connsiteX41" fmla="*/ 18367 w 4133905"/>
              <a:gd name="connsiteY41" fmla="*/ 3823206 h 6008991"/>
              <a:gd name="connsiteX42" fmla="*/ 15069 w 4133905"/>
              <a:gd name="connsiteY42" fmla="*/ 793415 h 6008991"/>
              <a:gd name="connsiteX43" fmla="*/ 22173 w 4133905"/>
              <a:gd name="connsiteY43" fmla="*/ 783048 h 6008991"/>
              <a:gd name="connsiteX44" fmla="*/ 27627 w 4133905"/>
              <a:gd name="connsiteY44" fmla="*/ 779222 h 6008991"/>
              <a:gd name="connsiteX45" fmla="*/ 26800 w 4133905"/>
              <a:gd name="connsiteY45" fmla="*/ 20002 h 6008991"/>
              <a:gd name="connsiteX46" fmla="*/ 44155 w 4133905"/>
              <a:gd name="connsiteY46" fmla="*/ 2441 h 6008991"/>
              <a:gd name="connsiteX47" fmla="*/ 58493 w 4133905"/>
              <a:gd name="connsiteY47" fmla="*/ 174 h 6008991"/>
              <a:gd name="connsiteX48" fmla="*/ 870768 w 4133905"/>
              <a:gd name="connsiteY48" fmla="*/ 11 h 6008991"/>
              <a:gd name="connsiteX49" fmla="*/ 890555 w 4133905"/>
              <a:gd name="connsiteY49" fmla="*/ 10 h 6008991"/>
              <a:gd name="connsiteX50" fmla="*/ 890573 w 4133905"/>
              <a:gd name="connsiteY50" fmla="*/ 1 h 6008991"/>
              <a:gd name="connsiteX51" fmla="*/ 4100315 w 4133905"/>
              <a:gd name="connsiteY51" fmla="*/ 0 h 6008991"/>
              <a:gd name="connsiteX52" fmla="*/ 4130173 w 4133905"/>
              <a:gd name="connsiteY52" fmla="*/ 29860 h 6008991"/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21373 w 4133905"/>
              <a:gd name="connsiteY2" fmla="*/ 5226838 h 6008991"/>
              <a:gd name="connsiteX3" fmla="*/ 4118441 w 4133905"/>
              <a:gd name="connsiteY3" fmla="*/ 5979216 h 6008991"/>
              <a:gd name="connsiteX4" fmla="*/ 4088583 w 4133905"/>
              <a:gd name="connsiteY4" fmla="*/ 6008990 h 6008991"/>
              <a:gd name="connsiteX5" fmla="*/ 4048036 w 4133905"/>
              <a:gd name="connsiteY5" fmla="*/ 6008990 h 6008991"/>
              <a:gd name="connsiteX6" fmla="*/ 4048034 w 4133905"/>
              <a:gd name="connsiteY6" fmla="*/ 6008991 h 6008991"/>
              <a:gd name="connsiteX7" fmla="*/ 46751 w 4133905"/>
              <a:gd name="connsiteY7" fmla="*/ 6008991 h 6008991"/>
              <a:gd name="connsiteX8" fmla="*/ 20989 w 4133905"/>
              <a:gd name="connsiteY8" fmla="*/ 5991582 h 6008991"/>
              <a:gd name="connsiteX9" fmla="*/ 20989 w 4133905"/>
              <a:gd name="connsiteY9" fmla="*/ 5200472 h 6008991"/>
              <a:gd name="connsiteX10" fmla="*/ 13740 w 4133905"/>
              <a:gd name="connsiteY10" fmla="*/ 5174650 h 6008991"/>
              <a:gd name="connsiteX11" fmla="*/ 20989 w 4133905"/>
              <a:gd name="connsiteY11" fmla="*/ 5148088 h 6008991"/>
              <a:gd name="connsiteX12" fmla="*/ 20989 w 4133905"/>
              <a:gd name="connsiteY12" fmla="*/ 4794139 h 6008991"/>
              <a:gd name="connsiteX13" fmla="*/ 20989 w 4133905"/>
              <a:gd name="connsiteY13" fmla="*/ 4747157 h 6008991"/>
              <a:gd name="connsiteX14" fmla="*/ 13263 w 4133905"/>
              <a:gd name="connsiteY14" fmla="*/ 4720915 h 6008991"/>
              <a:gd name="connsiteX15" fmla="*/ 4410 w 4133905"/>
              <a:gd name="connsiteY15" fmla="*/ 4694086 h 6008991"/>
              <a:gd name="connsiteX16" fmla="*/ 592 w 4133905"/>
              <a:gd name="connsiteY16" fmla="*/ 4668231 h 6008991"/>
              <a:gd name="connsiteX17" fmla="*/ 0 w 4133905"/>
              <a:gd name="connsiteY17" fmla="*/ 4648327 h 6008991"/>
              <a:gd name="connsiteX18" fmla="*/ 5225 w 4133905"/>
              <a:gd name="connsiteY18" fmla="*/ 4627475 h 6008991"/>
              <a:gd name="connsiteX19" fmla="*/ 3051 w 4133905"/>
              <a:gd name="connsiteY19" fmla="*/ 4613399 h 6008991"/>
              <a:gd name="connsiteX20" fmla="*/ 8650 w 4133905"/>
              <a:gd name="connsiteY20" fmla="*/ 4587183 h 6008991"/>
              <a:gd name="connsiteX21" fmla="*/ 13808 w 4133905"/>
              <a:gd name="connsiteY21" fmla="*/ 4548834 h 6008991"/>
              <a:gd name="connsiteX22" fmla="*/ 19306 w 4133905"/>
              <a:gd name="connsiteY22" fmla="*/ 4522434 h 6008991"/>
              <a:gd name="connsiteX23" fmla="*/ 20989 w 4133905"/>
              <a:gd name="connsiteY23" fmla="*/ 4517345 h 6008991"/>
              <a:gd name="connsiteX24" fmla="*/ 20989 w 4133905"/>
              <a:gd name="connsiteY24" fmla="*/ 4344603 h 6008991"/>
              <a:gd name="connsiteX25" fmla="*/ 19107 w 4133905"/>
              <a:gd name="connsiteY25" fmla="*/ 4331860 h 6008991"/>
              <a:gd name="connsiteX26" fmla="*/ 20989 w 4133905"/>
              <a:gd name="connsiteY26" fmla="*/ 4288870 h 6008991"/>
              <a:gd name="connsiteX27" fmla="*/ 18426 w 4133905"/>
              <a:gd name="connsiteY27" fmla="*/ 4282627 h 6008991"/>
              <a:gd name="connsiteX28" fmla="*/ 20989 w 4133905"/>
              <a:gd name="connsiteY28" fmla="*/ 4240597 h 6008991"/>
              <a:gd name="connsiteX29" fmla="*/ 18813 w 4133905"/>
              <a:gd name="connsiteY29" fmla="*/ 4194547 h 6008991"/>
              <a:gd name="connsiteX30" fmla="*/ 12962 w 4133905"/>
              <a:gd name="connsiteY30" fmla="*/ 4191108 h 6008991"/>
              <a:gd name="connsiteX31" fmla="*/ 12447 w 4133905"/>
              <a:gd name="connsiteY31" fmla="*/ 4181009 h 6008991"/>
              <a:gd name="connsiteX32" fmla="*/ 12560 w 4133905"/>
              <a:gd name="connsiteY32" fmla="*/ 4165109 h 6008991"/>
              <a:gd name="connsiteX33" fmla="*/ 18700 w 4133905"/>
              <a:gd name="connsiteY33" fmla="*/ 4129496 h 6008991"/>
              <a:gd name="connsiteX34" fmla="*/ 18477 w 4133905"/>
              <a:gd name="connsiteY34" fmla="*/ 3924440 h 6008991"/>
              <a:gd name="connsiteX35" fmla="*/ 16141 w 4133905"/>
              <a:gd name="connsiteY35" fmla="*/ 3920672 h 6008991"/>
              <a:gd name="connsiteX36" fmla="*/ 12323 w 4133905"/>
              <a:gd name="connsiteY36" fmla="*/ 3894817 h 6008991"/>
              <a:gd name="connsiteX37" fmla="*/ 11731 w 4133905"/>
              <a:gd name="connsiteY37" fmla="*/ 3874914 h 6008991"/>
              <a:gd name="connsiteX38" fmla="*/ 16957 w 4133905"/>
              <a:gd name="connsiteY38" fmla="*/ 3854061 h 6008991"/>
              <a:gd name="connsiteX39" fmla="*/ 14783 w 4133905"/>
              <a:gd name="connsiteY39" fmla="*/ 3839985 h 6008991"/>
              <a:gd name="connsiteX40" fmla="*/ 18367 w 4133905"/>
              <a:gd name="connsiteY40" fmla="*/ 3823206 h 6008991"/>
              <a:gd name="connsiteX41" fmla="*/ 15069 w 4133905"/>
              <a:gd name="connsiteY41" fmla="*/ 793415 h 6008991"/>
              <a:gd name="connsiteX42" fmla="*/ 22173 w 4133905"/>
              <a:gd name="connsiteY42" fmla="*/ 783048 h 6008991"/>
              <a:gd name="connsiteX43" fmla="*/ 27627 w 4133905"/>
              <a:gd name="connsiteY43" fmla="*/ 779222 h 6008991"/>
              <a:gd name="connsiteX44" fmla="*/ 26800 w 4133905"/>
              <a:gd name="connsiteY44" fmla="*/ 20002 h 6008991"/>
              <a:gd name="connsiteX45" fmla="*/ 44155 w 4133905"/>
              <a:gd name="connsiteY45" fmla="*/ 2441 h 6008991"/>
              <a:gd name="connsiteX46" fmla="*/ 58493 w 4133905"/>
              <a:gd name="connsiteY46" fmla="*/ 174 h 6008991"/>
              <a:gd name="connsiteX47" fmla="*/ 870768 w 4133905"/>
              <a:gd name="connsiteY47" fmla="*/ 11 h 6008991"/>
              <a:gd name="connsiteX48" fmla="*/ 890555 w 4133905"/>
              <a:gd name="connsiteY48" fmla="*/ 10 h 6008991"/>
              <a:gd name="connsiteX49" fmla="*/ 890573 w 4133905"/>
              <a:gd name="connsiteY49" fmla="*/ 1 h 6008991"/>
              <a:gd name="connsiteX50" fmla="*/ 4100315 w 4133905"/>
              <a:gd name="connsiteY50" fmla="*/ 0 h 6008991"/>
              <a:gd name="connsiteX51" fmla="*/ 4130173 w 4133905"/>
              <a:gd name="connsiteY51" fmla="*/ 29860 h 6008991"/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18441 w 4133905"/>
              <a:gd name="connsiteY2" fmla="*/ 5979216 h 6008991"/>
              <a:gd name="connsiteX3" fmla="*/ 4088583 w 4133905"/>
              <a:gd name="connsiteY3" fmla="*/ 6008990 h 6008991"/>
              <a:gd name="connsiteX4" fmla="*/ 4048036 w 4133905"/>
              <a:gd name="connsiteY4" fmla="*/ 6008990 h 6008991"/>
              <a:gd name="connsiteX5" fmla="*/ 4048034 w 4133905"/>
              <a:gd name="connsiteY5" fmla="*/ 6008991 h 6008991"/>
              <a:gd name="connsiteX6" fmla="*/ 46751 w 4133905"/>
              <a:gd name="connsiteY6" fmla="*/ 6008991 h 6008991"/>
              <a:gd name="connsiteX7" fmla="*/ 20989 w 4133905"/>
              <a:gd name="connsiteY7" fmla="*/ 5991582 h 6008991"/>
              <a:gd name="connsiteX8" fmla="*/ 20989 w 4133905"/>
              <a:gd name="connsiteY8" fmla="*/ 5200472 h 6008991"/>
              <a:gd name="connsiteX9" fmla="*/ 13740 w 4133905"/>
              <a:gd name="connsiteY9" fmla="*/ 5174650 h 6008991"/>
              <a:gd name="connsiteX10" fmla="*/ 20989 w 4133905"/>
              <a:gd name="connsiteY10" fmla="*/ 5148088 h 6008991"/>
              <a:gd name="connsiteX11" fmla="*/ 20989 w 4133905"/>
              <a:gd name="connsiteY11" fmla="*/ 4794139 h 6008991"/>
              <a:gd name="connsiteX12" fmla="*/ 20989 w 4133905"/>
              <a:gd name="connsiteY12" fmla="*/ 4747157 h 6008991"/>
              <a:gd name="connsiteX13" fmla="*/ 13263 w 4133905"/>
              <a:gd name="connsiteY13" fmla="*/ 4720915 h 6008991"/>
              <a:gd name="connsiteX14" fmla="*/ 4410 w 4133905"/>
              <a:gd name="connsiteY14" fmla="*/ 4694086 h 6008991"/>
              <a:gd name="connsiteX15" fmla="*/ 592 w 4133905"/>
              <a:gd name="connsiteY15" fmla="*/ 4668231 h 6008991"/>
              <a:gd name="connsiteX16" fmla="*/ 0 w 4133905"/>
              <a:gd name="connsiteY16" fmla="*/ 4648327 h 6008991"/>
              <a:gd name="connsiteX17" fmla="*/ 5225 w 4133905"/>
              <a:gd name="connsiteY17" fmla="*/ 4627475 h 6008991"/>
              <a:gd name="connsiteX18" fmla="*/ 3051 w 4133905"/>
              <a:gd name="connsiteY18" fmla="*/ 4613399 h 6008991"/>
              <a:gd name="connsiteX19" fmla="*/ 8650 w 4133905"/>
              <a:gd name="connsiteY19" fmla="*/ 4587183 h 6008991"/>
              <a:gd name="connsiteX20" fmla="*/ 13808 w 4133905"/>
              <a:gd name="connsiteY20" fmla="*/ 4548834 h 6008991"/>
              <a:gd name="connsiteX21" fmla="*/ 19306 w 4133905"/>
              <a:gd name="connsiteY21" fmla="*/ 4522434 h 6008991"/>
              <a:gd name="connsiteX22" fmla="*/ 20989 w 4133905"/>
              <a:gd name="connsiteY22" fmla="*/ 4517345 h 6008991"/>
              <a:gd name="connsiteX23" fmla="*/ 20989 w 4133905"/>
              <a:gd name="connsiteY23" fmla="*/ 4344603 h 6008991"/>
              <a:gd name="connsiteX24" fmla="*/ 19107 w 4133905"/>
              <a:gd name="connsiteY24" fmla="*/ 4331860 h 6008991"/>
              <a:gd name="connsiteX25" fmla="*/ 20989 w 4133905"/>
              <a:gd name="connsiteY25" fmla="*/ 4288870 h 6008991"/>
              <a:gd name="connsiteX26" fmla="*/ 18426 w 4133905"/>
              <a:gd name="connsiteY26" fmla="*/ 4282627 h 6008991"/>
              <a:gd name="connsiteX27" fmla="*/ 20989 w 4133905"/>
              <a:gd name="connsiteY27" fmla="*/ 4240597 h 6008991"/>
              <a:gd name="connsiteX28" fmla="*/ 18813 w 4133905"/>
              <a:gd name="connsiteY28" fmla="*/ 4194547 h 6008991"/>
              <a:gd name="connsiteX29" fmla="*/ 12962 w 4133905"/>
              <a:gd name="connsiteY29" fmla="*/ 4191108 h 6008991"/>
              <a:gd name="connsiteX30" fmla="*/ 12447 w 4133905"/>
              <a:gd name="connsiteY30" fmla="*/ 4181009 h 6008991"/>
              <a:gd name="connsiteX31" fmla="*/ 12560 w 4133905"/>
              <a:gd name="connsiteY31" fmla="*/ 4165109 h 6008991"/>
              <a:gd name="connsiteX32" fmla="*/ 18700 w 4133905"/>
              <a:gd name="connsiteY32" fmla="*/ 4129496 h 6008991"/>
              <a:gd name="connsiteX33" fmla="*/ 18477 w 4133905"/>
              <a:gd name="connsiteY33" fmla="*/ 3924440 h 6008991"/>
              <a:gd name="connsiteX34" fmla="*/ 16141 w 4133905"/>
              <a:gd name="connsiteY34" fmla="*/ 3920672 h 6008991"/>
              <a:gd name="connsiteX35" fmla="*/ 12323 w 4133905"/>
              <a:gd name="connsiteY35" fmla="*/ 3894817 h 6008991"/>
              <a:gd name="connsiteX36" fmla="*/ 11731 w 4133905"/>
              <a:gd name="connsiteY36" fmla="*/ 3874914 h 6008991"/>
              <a:gd name="connsiteX37" fmla="*/ 16957 w 4133905"/>
              <a:gd name="connsiteY37" fmla="*/ 3854061 h 6008991"/>
              <a:gd name="connsiteX38" fmla="*/ 14783 w 4133905"/>
              <a:gd name="connsiteY38" fmla="*/ 3839985 h 6008991"/>
              <a:gd name="connsiteX39" fmla="*/ 18367 w 4133905"/>
              <a:gd name="connsiteY39" fmla="*/ 3823206 h 6008991"/>
              <a:gd name="connsiteX40" fmla="*/ 15069 w 4133905"/>
              <a:gd name="connsiteY40" fmla="*/ 793415 h 6008991"/>
              <a:gd name="connsiteX41" fmla="*/ 22173 w 4133905"/>
              <a:gd name="connsiteY41" fmla="*/ 783048 h 6008991"/>
              <a:gd name="connsiteX42" fmla="*/ 27627 w 4133905"/>
              <a:gd name="connsiteY42" fmla="*/ 779222 h 6008991"/>
              <a:gd name="connsiteX43" fmla="*/ 26800 w 4133905"/>
              <a:gd name="connsiteY43" fmla="*/ 20002 h 6008991"/>
              <a:gd name="connsiteX44" fmla="*/ 44155 w 4133905"/>
              <a:gd name="connsiteY44" fmla="*/ 2441 h 6008991"/>
              <a:gd name="connsiteX45" fmla="*/ 58493 w 4133905"/>
              <a:gd name="connsiteY45" fmla="*/ 174 h 6008991"/>
              <a:gd name="connsiteX46" fmla="*/ 870768 w 4133905"/>
              <a:gd name="connsiteY46" fmla="*/ 11 h 6008991"/>
              <a:gd name="connsiteX47" fmla="*/ 890555 w 4133905"/>
              <a:gd name="connsiteY47" fmla="*/ 10 h 6008991"/>
              <a:gd name="connsiteX48" fmla="*/ 890573 w 4133905"/>
              <a:gd name="connsiteY48" fmla="*/ 1 h 6008991"/>
              <a:gd name="connsiteX49" fmla="*/ 4100315 w 4133905"/>
              <a:gd name="connsiteY49" fmla="*/ 0 h 6008991"/>
              <a:gd name="connsiteX50" fmla="*/ 4130173 w 4133905"/>
              <a:gd name="connsiteY50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7627 w 4130840"/>
              <a:gd name="connsiteY41" fmla="*/ 779222 h 6008991"/>
              <a:gd name="connsiteX42" fmla="*/ 26800 w 4130840"/>
              <a:gd name="connsiteY42" fmla="*/ 20002 h 6008991"/>
              <a:gd name="connsiteX43" fmla="*/ 44155 w 4130840"/>
              <a:gd name="connsiteY43" fmla="*/ 2441 h 6008991"/>
              <a:gd name="connsiteX44" fmla="*/ 58493 w 4130840"/>
              <a:gd name="connsiteY44" fmla="*/ 174 h 6008991"/>
              <a:gd name="connsiteX45" fmla="*/ 870768 w 4130840"/>
              <a:gd name="connsiteY45" fmla="*/ 11 h 6008991"/>
              <a:gd name="connsiteX46" fmla="*/ 890555 w 4130840"/>
              <a:gd name="connsiteY46" fmla="*/ 10 h 6008991"/>
              <a:gd name="connsiteX47" fmla="*/ 890573 w 4130840"/>
              <a:gd name="connsiteY47" fmla="*/ 1 h 6008991"/>
              <a:gd name="connsiteX48" fmla="*/ 4100315 w 4130840"/>
              <a:gd name="connsiteY48" fmla="*/ 0 h 6008991"/>
              <a:gd name="connsiteX49" fmla="*/ 4130173 w 4130840"/>
              <a:gd name="connsiteY49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870768 w 4130840"/>
              <a:gd name="connsiteY44" fmla="*/ 11 h 6008991"/>
              <a:gd name="connsiteX45" fmla="*/ 890555 w 4130840"/>
              <a:gd name="connsiteY45" fmla="*/ 10 h 6008991"/>
              <a:gd name="connsiteX46" fmla="*/ 890573 w 4130840"/>
              <a:gd name="connsiteY46" fmla="*/ 1 h 6008991"/>
              <a:gd name="connsiteX47" fmla="*/ 4100315 w 4130840"/>
              <a:gd name="connsiteY47" fmla="*/ 0 h 6008991"/>
              <a:gd name="connsiteX48" fmla="*/ 4130173 w 4130840"/>
              <a:gd name="connsiteY48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870768 w 4130840"/>
              <a:gd name="connsiteY44" fmla="*/ 11 h 6008991"/>
              <a:gd name="connsiteX45" fmla="*/ 890555 w 4130840"/>
              <a:gd name="connsiteY45" fmla="*/ 10 h 6008991"/>
              <a:gd name="connsiteX46" fmla="*/ 4100315 w 4130840"/>
              <a:gd name="connsiteY46" fmla="*/ 0 h 6008991"/>
              <a:gd name="connsiteX47" fmla="*/ 4130173 w 4130840"/>
              <a:gd name="connsiteY47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870768 w 4130840"/>
              <a:gd name="connsiteY44" fmla="*/ 11 h 6008991"/>
              <a:gd name="connsiteX45" fmla="*/ 4100315 w 4130840"/>
              <a:gd name="connsiteY45" fmla="*/ 0 h 6008991"/>
              <a:gd name="connsiteX46" fmla="*/ 4130173 w 4130840"/>
              <a:gd name="connsiteY46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4100315 w 4130840"/>
              <a:gd name="connsiteY44" fmla="*/ 0 h 6008991"/>
              <a:gd name="connsiteX45" fmla="*/ 4130173 w 4130840"/>
              <a:gd name="connsiteY45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6800 w 4130840"/>
              <a:gd name="connsiteY40" fmla="*/ 20002 h 6008991"/>
              <a:gd name="connsiteX41" fmla="*/ 44155 w 4130840"/>
              <a:gd name="connsiteY41" fmla="*/ 2441 h 6008991"/>
              <a:gd name="connsiteX42" fmla="*/ 58493 w 4130840"/>
              <a:gd name="connsiteY42" fmla="*/ 174 h 6008991"/>
              <a:gd name="connsiteX43" fmla="*/ 4100315 w 4130840"/>
              <a:gd name="connsiteY43" fmla="*/ 0 h 6008991"/>
              <a:gd name="connsiteX44" fmla="*/ 4130173 w 4130840"/>
              <a:gd name="connsiteY44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26800 w 4130840"/>
              <a:gd name="connsiteY39" fmla="*/ 20002 h 6008991"/>
              <a:gd name="connsiteX40" fmla="*/ 44155 w 4130840"/>
              <a:gd name="connsiteY40" fmla="*/ 2441 h 6008991"/>
              <a:gd name="connsiteX41" fmla="*/ 58493 w 4130840"/>
              <a:gd name="connsiteY41" fmla="*/ 174 h 6008991"/>
              <a:gd name="connsiteX42" fmla="*/ 4100315 w 4130840"/>
              <a:gd name="connsiteY42" fmla="*/ 0 h 6008991"/>
              <a:gd name="connsiteX43" fmla="*/ 4130173 w 4130840"/>
              <a:gd name="connsiteY43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20989 w 4130840"/>
              <a:gd name="connsiteY8" fmla="*/ 5148088 h 6008991"/>
              <a:gd name="connsiteX9" fmla="*/ 20989 w 4130840"/>
              <a:gd name="connsiteY9" fmla="*/ 4794139 h 6008991"/>
              <a:gd name="connsiteX10" fmla="*/ 20989 w 4130840"/>
              <a:gd name="connsiteY10" fmla="*/ 4747157 h 6008991"/>
              <a:gd name="connsiteX11" fmla="*/ 13263 w 4130840"/>
              <a:gd name="connsiteY11" fmla="*/ 4720915 h 6008991"/>
              <a:gd name="connsiteX12" fmla="*/ 4410 w 4130840"/>
              <a:gd name="connsiteY12" fmla="*/ 4694086 h 6008991"/>
              <a:gd name="connsiteX13" fmla="*/ 592 w 4130840"/>
              <a:gd name="connsiteY13" fmla="*/ 4668231 h 6008991"/>
              <a:gd name="connsiteX14" fmla="*/ 0 w 4130840"/>
              <a:gd name="connsiteY14" fmla="*/ 4648327 h 6008991"/>
              <a:gd name="connsiteX15" fmla="*/ 5225 w 4130840"/>
              <a:gd name="connsiteY15" fmla="*/ 4627475 h 6008991"/>
              <a:gd name="connsiteX16" fmla="*/ 3051 w 4130840"/>
              <a:gd name="connsiteY16" fmla="*/ 4613399 h 6008991"/>
              <a:gd name="connsiteX17" fmla="*/ 8650 w 4130840"/>
              <a:gd name="connsiteY17" fmla="*/ 4587183 h 6008991"/>
              <a:gd name="connsiteX18" fmla="*/ 13808 w 4130840"/>
              <a:gd name="connsiteY18" fmla="*/ 4548834 h 6008991"/>
              <a:gd name="connsiteX19" fmla="*/ 19306 w 4130840"/>
              <a:gd name="connsiteY19" fmla="*/ 4522434 h 6008991"/>
              <a:gd name="connsiteX20" fmla="*/ 20989 w 4130840"/>
              <a:gd name="connsiteY20" fmla="*/ 4517345 h 6008991"/>
              <a:gd name="connsiteX21" fmla="*/ 20989 w 4130840"/>
              <a:gd name="connsiteY21" fmla="*/ 4344603 h 6008991"/>
              <a:gd name="connsiteX22" fmla="*/ 19107 w 4130840"/>
              <a:gd name="connsiteY22" fmla="*/ 4331860 h 6008991"/>
              <a:gd name="connsiteX23" fmla="*/ 20989 w 4130840"/>
              <a:gd name="connsiteY23" fmla="*/ 4288870 h 6008991"/>
              <a:gd name="connsiteX24" fmla="*/ 18426 w 4130840"/>
              <a:gd name="connsiteY24" fmla="*/ 4282627 h 6008991"/>
              <a:gd name="connsiteX25" fmla="*/ 20989 w 4130840"/>
              <a:gd name="connsiteY25" fmla="*/ 4240597 h 6008991"/>
              <a:gd name="connsiteX26" fmla="*/ 18813 w 4130840"/>
              <a:gd name="connsiteY26" fmla="*/ 4194547 h 6008991"/>
              <a:gd name="connsiteX27" fmla="*/ 12962 w 4130840"/>
              <a:gd name="connsiteY27" fmla="*/ 4191108 h 6008991"/>
              <a:gd name="connsiteX28" fmla="*/ 12447 w 4130840"/>
              <a:gd name="connsiteY28" fmla="*/ 4181009 h 6008991"/>
              <a:gd name="connsiteX29" fmla="*/ 12560 w 4130840"/>
              <a:gd name="connsiteY29" fmla="*/ 4165109 h 6008991"/>
              <a:gd name="connsiteX30" fmla="*/ 18700 w 4130840"/>
              <a:gd name="connsiteY30" fmla="*/ 4129496 h 6008991"/>
              <a:gd name="connsiteX31" fmla="*/ 18477 w 4130840"/>
              <a:gd name="connsiteY31" fmla="*/ 3924440 h 6008991"/>
              <a:gd name="connsiteX32" fmla="*/ 16141 w 4130840"/>
              <a:gd name="connsiteY32" fmla="*/ 3920672 h 6008991"/>
              <a:gd name="connsiteX33" fmla="*/ 12323 w 4130840"/>
              <a:gd name="connsiteY33" fmla="*/ 3894817 h 6008991"/>
              <a:gd name="connsiteX34" fmla="*/ 11731 w 4130840"/>
              <a:gd name="connsiteY34" fmla="*/ 3874914 h 6008991"/>
              <a:gd name="connsiteX35" fmla="*/ 16957 w 4130840"/>
              <a:gd name="connsiteY35" fmla="*/ 3854061 h 6008991"/>
              <a:gd name="connsiteX36" fmla="*/ 14783 w 4130840"/>
              <a:gd name="connsiteY36" fmla="*/ 3839985 h 6008991"/>
              <a:gd name="connsiteX37" fmla="*/ 18367 w 4130840"/>
              <a:gd name="connsiteY37" fmla="*/ 3823206 h 6008991"/>
              <a:gd name="connsiteX38" fmla="*/ 26800 w 4130840"/>
              <a:gd name="connsiteY38" fmla="*/ 20002 h 6008991"/>
              <a:gd name="connsiteX39" fmla="*/ 44155 w 4130840"/>
              <a:gd name="connsiteY39" fmla="*/ 2441 h 6008991"/>
              <a:gd name="connsiteX40" fmla="*/ 58493 w 4130840"/>
              <a:gd name="connsiteY40" fmla="*/ 174 h 6008991"/>
              <a:gd name="connsiteX41" fmla="*/ 4100315 w 4130840"/>
              <a:gd name="connsiteY41" fmla="*/ 0 h 6008991"/>
              <a:gd name="connsiteX42" fmla="*/ 4130173 w 4130840"/>
              <a:gd name="connsiteY42" fmla="*/ 29860 h 60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130840" h="6008991">
                <a:moveTo>
                  <a:pt x="4130173" y="29860"/>
                </a:moveTo>
                <a:cubicBezTo>
                  <a:pt x="4133194" y="1026396"/>
                  <a:pt x="4125373" y="4982694"/>
                  <a:pt x="4118441" y="5979216"/>
                </a:cubicBezTo>
                <a:cubicBezTo>
                  <a:pt x="4118348" y="5995656"/>
                  <a:pt x="4105022" y="6008947"/>
                  <a:pt x="4088583" y="6008990"/>
                </a:cubicBezTo>
                <a:lnTo>
                  <a:pt x="4048036" y="6008990"/>
                </a:lnTo>
                <a:cubicBezTo>
                  <a:pt x="4048035" y="6008990"/>
                  <a:pt x="4048035" y="6008991"/>
                  <a:pt x="4048034" y="6008991"/>
                </a:cubicBezTo>
                <a:lnTo>
                  <a:pt x="46751" y="6008991"/>
                </a:lnTo>
                <a:cubicBezTo>
                  <a:pt x="32527" y="6008935"/>
                  <a:pt x="21027" y="6001166"/>
                  <a:pt x="20989" y="5991582"/>
                </a:cubicBezTo>
                <a:lnTo>
                  <a:pt x="20989" y="5200472"/>
                </a:lnTo>
                <a:lnTo>
                  <a:pt x="20989" y="5148088"/>
                </a:lnTo>
                <a:lnTo>
                  <a:pt x="20989" y="4794139"/>
                </a:lnTo>
                <a:lnTo>
                  <a:pt x="20989" y="4747157"/>
                </a:lnTo>
                <a:lnTo>
                  <a:pt x="13263" y="4720915"/>
                </a:lnTo>
                <a:cubicBezTo>
                  <a:pt x="19441" y="4710358"/>
                  <a:pt x="7362" y="4702637"/>
                  <a:pt x="4410" y="4694086"/>
                </a:cubicBezTo>
                <a:lnTo>
                  <a:pt x="592" y="4668231"/>
                </a:lnTo>
                <a:cubicBezTo>
                  <a:pt x="395" y="4661596"/>
                  <a:pt x="197" y="4654962"/>
                  <a:pt x="0" y="4648327"/>
                </a:cubicBezTo>
                <a:lnTo>
                  <a:pt x="5225" y="4627475"/>
                </a:lnTo>
                <a:cubicBezTo>
                  <a:pt x="5733" y="4621653"/>
                  <a:pt x="2480" y="4620114"/>
                  <a:pt x="3051" y="4613399"/>
                </a:cubicBezTo>
                <a:lnTo>
                  <a:pt x="8650" y="4587183"/>
                </a:lnTo>
                <a:lnTo>
                  <a:pt x="13808" y="4548834"/>
                </a:lnTo>
                <a:lnTo>
                  <a:pt x="19306" y="4522434"/>
                </a:lnTo>
                <a:lnTo>
                  <a:pt x="20989" y="4517345"/>
                </a:lnTo>
                <a:lnTo>
                  <a:pt x="20989" y="4344603"/>
                </a:lnTo>
                <a:lnTo>
                  <a:pt x="19107" y="4331860"/>
                </a:lnTo>
                <a:cubicBezTo>
                  <a:pt x="19734" y="4317530"/>
                  <a:pt x="20362" y="4303200"/>
                  <a:pt x="20989" y="4288870"/>
                </a:cubicBezTo>
                <a:lnTo>
                  <a:pt x="18426" y="4282627"/>
                </a:lnTo>
                <a:lnTo>
                  <a:pt x="20989" y="4240597"/>
                </a:lnTo>
                <a:cubicBezTo>
                  <a:pt x="20627" y="4226678"/>
                  <a:pt x="21199" y="4202560"/>
                  <a:pt x="18813" y="4194547"/>
                </a:cubicBezTo>
                <a:lnTo>
                  <a:pt x="12962" y="4191108"/>
                </a:lnTo>
                <a:cubicBezTo>
                  <a:pt x="12790" y="4187742"/>
                  <a:pt x="12619" y="4184375"/>
                  <a:pt x="12447" y="4181009"/>
                </a:cubicBezTo>
                <a:cubicBezTo>
                  <a:pt x="12896" y="4180270"/>
                  <a:pt x="12522" y="4165710"/>
                  <a:pt x="12560" y="4165109"/>
                </a:cubicBezTo>
                <a:lnTo>
                  <a:pt x="18700" y="4129496"/>
                </a:lnTo>
                <a:cubicBezTo>
                  <a:pt x="18626" y="4061144"/>
                  <a:pt x="18551" y="3992792"/>
                  <a:pt x="18477" y="3924440"/>
                </a:cubicBezTo>
                <a:lnTo>
                  <a:pt x="16141" y="3920672"/>
                </a:lnTo>
                <a:lnTo>
                  <a:pt x="12323" y="3894817"/>
                </a:lnTo>
                <a:cubicBezTo>
                  <a:pt x="12126" y="3888183"/>
                  <a:pt x="11928" y="3881548"/>
                  <a:pt x="11731" y="3874914"/>
                </a:cubicBezTo>
                <a:lnTo>
                  <a:pt x="16957" y="3854061"/>
                </a:lnTo>
                <a:cubicBezTo>
                  <a:pt x="17464" y="3848239"/>
                  <a:pt x="14211" y="3846700"/>
                  <a:pt x="14783" y="3839985"/>
                </a:cubicBezTo>
                <a:lnTo>
                  <a:pt x="18367" y="3823206"/>
                </a:lnTo>
                <a:cubicBezTo>
                  <a:pt x="20370" y="3186542"/>
                  <a:pt x="22502" y="656796"/>
                  <a:pt x="26800" y="20002"/>
                </a:cubicBezTo>
                <a:cubicBezTo>
                  <a:pt x="32586" y="9918"/>
                  <a:pt x="34176" y="8295"/>
                  <a:pt x="44155" y="2441"/>
                </a:cubicBezTo>
                <a:lnTo>
                  <a:pt x="58493" y="174"/>
                </a:lnTo>
                <a:lnTo>
                  <a:pt x="4100315" y="0"/>
                </a:lnTo>
                <a:cubicBezTo>
                  <a:pt x="4116788" y="48"/>
                  <a:pt x="4130132" y="13388"/>
                  <a:pt x="4130173" y="29860"/>
                </a:cubicBez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6146" name="Picture 2" descr="Sem carne, com lucro: a revolução vegana já começa a atrair empresas">
            <a:extLst>
              <a:ext uri="{FF2B5EF4-FFF2-40B4-BE49-F238E27FC236}">
                <a16:creationId xmlns:a16="http://schemas.microsoft.com/office/drawing/2014/main" id="{00FE72E1-99EB-4B5D-B98E-CC780350F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r="10194" b="1"/>
          <a:stretch/>
        </p:blipFill>
        <p:spPr bwMode="auto">
          <a:xfrm>
            <a:off x="6435101" y="2498094"/>
            <a:ext cx="4481300" cy="3176481"/>
          </a:xfrm>
          <a:custGeom>
            <a:avLst/>
            <a:gdLst/>
            <a:ahLst/>
            <a:cxnLst/>
            <a:rect l="l" t="t" r="r" b="b"/>
            <a:pathLst>
              <a:path w="5861366" h="4158614">
                <a:moveTo>
                  <a:pt x="202154" y="26"/>
                </a:moveTo>
                <a:cubicBezTo>
                  <a:pt x="1145791" y="39599"/>
                  <a:pt x="4891228" y="215535"/>
                  <a:pt x="5834426" y="264565"/>
                </a:cubicBezTo>
                <a:cubicBezTo>
                  <a:pt x="5849988" y="265354"/>
                  <a:pt x="5862002" y="278582"/>
                  <a:pt x="5861340" y="294205"/>
                </a:cubicBezTo>
                <a:lnTo>
                  <a:pt x="5859606" y="332734"/>
                </a:lnTo>
                <a:cubicBezTo>
                  <a:pt x="5859606" y="332735"/>
                  <a:pt x="5859607" y="332735"/>
                  <a:pt x="5859607" y="332736"/>
                </a:cubicBezTo>
                <a:lnTo>
                  <a:pt x="5688568" y="4134867"/>
                </a:lnTo>
                <a:cubicBezTo>
                  <a:pt x="5687907" y="4148380"/>
                  <a:pt x="5680060" y="4158977"/>
                  <a:pt x="5670984" y="4158605"/>
                </a:cubicBezTo>
                <a:lnTo>
                  <a:pt x="4921972" y="4124910"/>
                </a:lnTo>
                <a:lnTo>
                  <a:pt x="4872375" y="4122679"/>
                </a:lnTo>
                <a:lnTo>
                  <a:pt x="4537261" y="4107604"/>
                </a:lnTo>
                <a:lnTo>
                  <a:pt x="4492779" y="4105603"/>
                </a:lnTo>
                <a:lnTo>
                  <a:pt x="4467603" y="4111827"/>
                </a:lnTo>
                <a:cubicBezTo>
                  <a:pt x="4457872" y="4105507"/>
                  <a:pt x="4450045" y="4116656"/>
                  <a:pt x="4441823" y="4119097"/>
                </a:cubicBezTo>
                <a:lnTo>
                  <a:pt x="4417181" y="4121623"/>
                </a:lnTo>
                <a:cubicBezTo>
                  <a:pt x="4410890" y="4121528"/>
                  <a:pt x="4404601" y="4121434"/>
                  <a:pt x="4398311" y="4121338"/>
                </a:cubicBezTo>
                <a:lnTo>
                  <a:pt x="4378792" y="4115485"/>
                </a:lnTo>
                <a:cubicBezTo>
                  <a:pt x="4373301" y="4114755"/>
                  <a:pt x="4371705" y="4117780"/>
                  <a:pt x="4365372" y="4116951"/>
                </a:cubicBezTo>
                <a:lnTo>
                  <a:pt x="4340790" y="4110515"/>
                </a:lnTo>
                <a:lnTo>
                  <a:pt x="4304702" y="4103980"/>
                </a:lnTo>
                <a:lnTo>
                  <a:pt x="4279942" y="4097631"/>
                </a:lnTo>
                <a:lnTo>
                  <a:pt x="4275196" y="4095815"/>
                </a:lnTo>
                <a:lnTo>
                  <a:pt x="4111646" y="4088458"/>
                </a:lnTo>
                <a:lnTo>
                  <a:pt x="4099501" y="4089704"/>
                </a:lnTo>
                <a:cubicBezTo>
                  <a:pt x="4085960" y="4088497"/>
                  <a:pt x="4072419" y="4087290"/>
                  <a:pt x="4058879" y="4086084"/>
                </a:cubicBezTo>
                <a:lnTo>
                  <a:pt x="4052858" y="4088254"/>
                </a:lnTo>
                <a:lnTo>
                  <a:pt x="4013174" y="4084028"/>
                </a:lnTo>
                <a:cubicBezTo>
                  <a:pt x="3999981" y="4083779"/>
                  <a:pt x="3977170" y="4082209"/>
                  <a:pt x="3969482" y="4084135"/>
                </a:cubicBezTo>
                <a:lnTo>
                  <a:pt x="3965976" y="4089548"/>
                </a:lnTo>
                <a:cubicBezTo>
                  <a:pt x="3962781" y="4089568"/>
                  <a:pt x="3959586" y="4089587"/>
                  <a:pt x="3956392" y="4089607"/>
                </a:cubicBezTo>
                <a:cubicBezTo>
                  <a:pt x="3955712" y="4089149"/>
                  <a:pt x="3941910" y="4088884"/>
                  <a:pt x="3941343" y="4088823"/>
                </a:cubicBezTo>
                <a:lnTo>
                  <a:pt x="3907888" y="4081471"/>
                </a:lnTo>
                <a:cubicBezTo>
                  <a:pt x="3843170" y="4078630"/>
                  <a:pt x="3778452" y="4075791"/>
                  <a:pt x="3713734" y="4072950"/>
                </a:cubicBezTo>
                <a:lnTo>
                  <a:pt x="3710066" y="4075009"/>
                </a:lnTo>
                <a:lnTo>
                  <a:pt x="3685424" y="4077536"/>
                </a:lnTo>
                <a:cubicBezTo>
                  <a:pt x="3679134" y="4077440"/>
                  <a:pt x="3672844" y="4077346"/>
                  <a:pt x="3666555" y="4077251"/>
                </a:cubicBezTo>
                <a:lnTo>
                  <a:pt x="3647035" y="4071396"/>
                </a:lnTo>
                <a:cubicBezTo>
                  <a:pt x="3641544" y="4070667"/>
                  <a:pt x="3639948" y="4073692"/>
                  <a:pt x="3633615" y="4072863"/>
                </a:cubicBezTo>
                <a:lnTo>
                  <a:pt x="3617882" y="4068742"/>
                </a:lnTo>
                <a:cubicBezTo>
                  <a:pt x="3015182" y="4039723"/>
                  <a:pt x="620142" y="3929952"/>
                  <a:pt x="17418" y="3898746"/>
                </a:cubicBezTo>
                <a:cubicBezTo>
                  <a:pt x="8118" y="3892818"/>
                  <a:pt x="6649" y="3891238"/>
                  <a:pt x="1533" y="3881507"/>
                </a:cubicBezTo>
                <a:lnTo>
                  <a:pt x="0" y="3867786"/>
                </a:lnTo>
                <a:lnTo>
                  <a:pt x="172607" y="27126"/>
                </a:lnTo>
                <a:cubicBezTo>
                  <a:pt x="173356" y="11475"/>
                  <a:pt x="186557" y="-636"/>
                  <a:pt x="202154" y="2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42C607-C2D7-44F5-80B5-A0413982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6" y="119996"/>
            <a:ext cx="5058021" cy="59957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2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Metropoles</a:t>
            </a: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informação do autor: </a:t>
            </a:r>
            <a:r>
              <a:rPr lang="pt-BR" sz="12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Thaiz</a:t>
            </a: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Brito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credenciais dos autores são fornecidas:  </a:t>
            </a: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https://www.metropoles.com/author/thaiz-brito</a:t>
            </a:r>
            <a:endParaRPr lang="pt-BR" sz="12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site fornece os endereços de contato do autor: sim, </a:t>
            </a: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https://www.metropoles.com/author/thaiz-brito</a:t>
            </a:r>
            <a:endParaRPr lang="pt-BR" sz="12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quem é o responsável do site: sim, </a:t>
            </a:r>
            <a:r>
              <a:rPr lang="pt-BR" sz="12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Thaiz</a:t>
            </a: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Brito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credenciais dos responsáveis são fornecidas: não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Atualização do conteúdo: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a data de criação do site: sim,24/11/2020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a data de atualização do site: sim, atualizado em 23/11/2020 19:23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Consta a data de atualização em todas as páginas /conteúdos do site: sim, atualizado 23/11/2020 19:23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data é suficientemente recente para apoiar a pesquisa desejada: sim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Qualidade do conteúdo: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texto do site é coerente: sim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site apresenta as fontes que suportam as informações disponíveis:  sim</a:t>
            </a:r>
          </a:p>
          <a:p>
            <a:pPr>
              <a:lnSpc>
                <a:spcPct val="110000"/>
              </a:lnSpc>
            </a:pPr>
            <a:r>
              <a:rPr lang="pt-BR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fontes são originais e amplamente reconhecida e com boa reputação:  sim, a fonte é a metrópoles e têm uma ótima reputação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66C1F39-46DD-4934-823B-EAFC7FA7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B05F6A-AEC8-4BB4-BB7F-A448EB809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85289C4-B61F-4CB6-9181-793119205E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44D242-C3C2-4849-8D7D-DD6E56161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BEE5F93-F5BB-4BC8-B191-1FAFF8E77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487D834-670E-48F3-8345-296EA8357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590829" y="5405463"/>
            <a:ext cx="444795" cy="1497883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357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692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StreetscapeVTI</vt:lpstr>
      <vt:lpstr>O veganismo é saudável?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veganismo faz mal?</dc:title>
  <dc:creator>Rafael Trigo Dal Rio</dc:creator>
  <cp:lastModifiedBy>Rafael Trigo Dal Rio</cp:lastModifiedBy>
  <cp:revision>109</cp:revision>
  <dcterms:created xsi:type="dcterms:W3CDTF">2022-03-22T23:38:26Z</dcterms:created>
  <dcterms:modified xsi:type="dcterms:W3CDTF">2022-03-27T20:18:16Z</dcterms:modified>
</cp:coreProperties>
</file>