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D255A-87BF-4839-AF22-B057892683B3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205D-EAD5-4EB4-8AEF-3D6D494E3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7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683F-825D-4243-9C2B-02C3CF867294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3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93D1-7D85-48A8-8237-1D6FA62FA7A6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D81-16C9-4D91-A67C-767CA0182B4A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E304-B5E5-4B2E-B77D-5D0A6947F35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6B93-B791-4D77-BFA6-AF7AB28C9A22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E6B2-10C7-488D-9CA9-DE0D4178BA2C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892F-8775-4846-87E2-0C393413F58C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FE2E-188D-42D8-BC84-97DF344FD807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1428-B45C-4841-A535-EB94CA97310D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D75-3DBC-481C-906F-08D87249048B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5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6B17-BB41-43F1-8A5A-A46F844B38BB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8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36A2-6145-4CE8-A07D-7C72B99FCA1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737D-A35A-4740-99F9-8942757071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0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BBVI for GMM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7704" y="256490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/>
              <a:t>同じ条件で実行しても毎回結果が安定しないので、変分パラメータの初期値をランダムに振る時のやりかたがリーズナブルではない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7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483768" y="2996952"/>
                <a:ext cx="44644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>
                    <a:latin typeface="Cambria Math"/>
                  </a:rPr>
                  <a:t>今度は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ja-JP" altLang="en-US" b="0" dirty="0" smtClean="0">
                    <a:latin typeface="Cambria Math"/>
                  </a:rPr>
                  <a:t>を固定し、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lit/>
                          </m:rP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のみ</a:t>
                </a:r>
                <a:r>
                  <a:rPr kumimoji="1" lang="ja-JP" altLang="en-US" dirty="0" smtClean="0"/>
                  <a:t>更新</a:t>
                </a:r>
                <a:r>
                  <a:rPr lang="ja-JP" altLang="en-US" dirty="0" smtClean="0"/>
                  <a:t>する。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他の変分パラメータは初期値</a:t>
                </a:r>
                <a:r>
                  <a:rPr kumimoji="1" lang="ja-JP" altLang="en-US" dirty="0" smtClean="0"/>
                  <a:t>のままにする。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996952"/>
                <a:ext cx="446449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091" t="-7547" r="-136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48596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([0.9, 0.1]*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np.ones</a:t>
            </a:r>
            <a:r>
              <a:rPr lang="en-US" altLang="ja-JP" sz="1600" dirty="0"/>
              <a:t>(shape=[N, K]),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scale=2.0,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pic>
        <p:nvPicPr>
          <p:cNvPr id="2050" name="Picture 2" descr="C:\work\Basic_BBVI_for_2-dim_GMM\csv\ver_lambda_pi\1000stepOK17\ver_lambda_pi_generative_model_GMM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32" y="4077072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07974" y="4365104"/>
                <a:ext cx="3253801" cy="198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混合率：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(0.7, 0.3)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4" y="4365104"/>
                <a:ext cx="3253801" cy="1980286"/>
              </a:xfrm>
              <a:prstGeom prst="rect">
                <a:avLst/>
              </a:prstGeom>
              <a:blipFill rotWithShape="1">
                <a:blip r:embed="rId3"/>
                <a:stretch>
                  <a:fillRect l="-1124" t="-1538" b="-2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0"/>
            <a:ext cx="2839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Basic_BBVI_for_2dim_GMM_ver_lambda_pi.py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24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結果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1026" name="Picture 2" descr="C:\work\Basic_BBVI_for_2-dim_GMM\csv\ver_lambda_pi\1000stepOK17\ver_lambda_pi_ELBO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4" y="40466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Basic_BBVI_for_2-dim_GMM\csv\ver_lambda_pi\1000stepOK17\ver_lambda_pi_pi_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25" y="40466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62" y="3356992"/>
            <a:ext cx="6381750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22" y="5061243"/>
            <a:ext cx="6382490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結果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4" y="836712"/>
            <a:ext cx="7731161" cy="207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8" y="2996952"/>
            <a:ext cx="7713270" cy="207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339752" y="4859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サンプルした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の平均のステップごとの変化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1619672" y="585592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59732" y="5179104"/>
                <a:ext cx="51125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混合率がクラスへの割り当ての比率を与えるものなので、</a:t>
                </a:r>
                <a:r>
                  <a:rPr lang="ja-JP" altLang="en-US" sz="1600" dirty="0" smtClean="0"/>
                  <a:t>クラス</a:t>
                </a:r>
                <a:r>
                  <a:rPr lang="en-US" altLang="ja-JP" sz="1600" dirty="0" smtClean="0"/>
                  <a:t>1</a:t>
                </a:r>
                <a:r>
                  <a:rPr lang="ja-JP" altLang="en-US" sz="1600" dirty="0" smtClean="0"/>
                  <a:t>とクラス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の結果が逆に見えるが、</a:t>
                </a:r>
                <a:endParaRPr lang="en-US" altLang="ja-JP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ja-JP" altLang="en-US" sz="1600" dirty="0" smtClean="0"/>
                  <a:t>は固定なのでサンプルした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sz="1600" dirty="0" smtClean="0"/>
                  <a:t>が変化しないのは当然。</a:t>
                </a:r>
                <a:endParaRPr kumimoji="1" lang="en-US" altLang="ja-JP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ja-JP" altLang="en-US" sz="1600" dirty="0" smtClean="0"/>
                  <a:t>をだけを変化させる状況で、サンプルした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ja-JP" altLang="en-US" sz="1600" dirty="0" smtClean="0"/>
                  <a:t>の変化を見ても意味はないが、極端な</a:t>
                </a:r>
                <a:r>
                  <a:rPr lang="en-US" altLang="ja-JP" sz="1600" dirty="0" smtClean="0"/>
                  <a:t>z</a:t>
                </a:r>
                <a:r>
                  <a:rPr lang="ja-JP" altLang="en-US" sz="1600" dirty="0" smtClean="0"/>
                  <a:t>を与える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ja-JP" altLang="en-US" sz="1600" dirty="0" smtClean="0"/>
                  <a:t>で初めても混合率には影響を与えない。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5179104"/>
                <a:ext cx="5112568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596" t="-1167" b="-35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48596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([0.9, 0.1]*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np.ones</a:t>
            </a:r>
            <a:r>
              <a:rPr lang="en-US" altLang="ja-JP" sz="1600" dirty="0"/>
              <a:t>(shape=[N, K]),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scale=2.0,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07974" y="4365104"/>
                <a:ext cx="3253801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4" y="4365104"/>
                <a:ext cx="3253801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1124" t="-1754" b="-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work\Basic_BBVI_for_2-dim_GMM\csv\ver_lambda_pi\1000stepOK18\ver_lambda_pi_generative_model_GMM_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94" y="378904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0"/>
            <a:ext cx="2839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Basic_BBVI_for_2dim_GMM_ver_lambda_pi.py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893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結果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1" y="3451293"/>
            <a:ext cx="6389389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1" y="5127533"/>
            <a:ext cx="6389389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work\Basic_BBVI_for_2-dim_GMM\csv\ver_lambda_pi\1000stepOK18\ver_lambda_pi_ELBO_GMM_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work\Basic_BBVI_for_2-dim_GMM\csv\ver_lambda_pi\1000stepOK18\ver_lambda_pi_pi_GMM_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70" y="458086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89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48596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([[3.2, 0.2], [-0.2, 3.2]],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sample_unit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hyper_gamma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([0.3, 4.0],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hyper_gamma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([[[2.0, 0.8], [-0.3, 4.0]], [[5.0, 0.0], [0.0, 5.0]]])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(2.05, shape=[K])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([[2.8, 0.2], [0.2, 2.8]],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unit_matrices</a:t>
            </a:r>
            <a:endParaRPr lang="en-US" altLang="ja-JP" sz="1600" dirty="0"/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([[[0.6, 0.0], [0.0, 0.6]], [[0.6, 0.0], [0.0, 0.6]]],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(5.0, shape=[K],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=tf.float32)</a:t>
            </a:r>
          </a:p>
          <a:p>
            <a:r>
              <a:rPr lang="en-US" altLang="ja-JP" sz="1600" dirty="0" err="1"/>
              <a:t>init_lambda_z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([0.9, 0.1]*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np.ones</a:t>
            </a:r>
            <a:r>
              <a:rPr lang="en-US" altLang="ja-JP" sz="1600" dirty="0"/>
              <a:t>(shape=[N, K]),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init_lambda_pi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rand.gamma</a:t>
            </a:r>
            <a:r>
              <a:rPr lang="en-US" altLang="ja-JP" sz="1600" dirty="0"/>
              <a:t>(shape=5.0, scale=2.0, size=K),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07974" y="4365104"/>
                <a:ext cx="3253801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3.0, 0.0</m:t>
                        </m:r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(0.0, 3.0)</m:t>
                    </m:r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分散：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</a:t>
                </a:r>
                <a:r>
                  <a:rPr lang="en-US" altLang="ja-JP" sz="1600" dirty="0" smtClean="0"/>
                  <a:t>2</a:t>
                </a:r>
                <a:r>
                  <a:rPr lang="ja-JP" altLang="en-US" sz="1600" dirty="0" smtClean="0"/>
                  <a:t>次元</a:t>
                </a:r>
                <a:r>
                  <a:rPr lang="en-US" altLang="ja-JP" sz="1600" dirty="0"/>
                  <a:t>2</a:t>
                </a:r>
                <a:r>
                  <a:rPr lang="ja-JP" altLang="en-US" sz="1600" dirty="0" smtClean="0"/>
                  <a:t>峰性</a:t>
                </a:r>
                <a:r>
                  <a:rPr lang="en-US" altLang="ja-JP" sz="1600" dirty="0" smtClean="0"/>
                  <a:t>GMM</a:t>
                </a:r>
                <a:r>
                  <a:rPr lang="ja-JP" altLang="en-US" sz="1600" dirty="0" smtClean="0"/>
                  <a:t>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4" y="4365104"/>
                <a:ext cx="3253801" cy="1734064"/>
              </a:xfrm>
              <a:prstGeom prst="rect">
                <a:avLst/>
              </a:prstGeom>
              <a:blipFill rotWithShape="1">
                <a:blip r:embed="rId2"/>
                <a:stretch>
                  <a:fillRect l="-1124" t="-1754" b="-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work\Basic_BBVI_for_2-dim_GMM\csv\ver_lambda_pi\1000stepOK19\ver_lambda_pi_generative_model_GMM_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83681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0"/>
            <a:ext cx="2839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Basic_BBVI_for_2dim_GMM_ver_lambda_pi.py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987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1166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結果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6146" name="Picture 2" descr="C:\work\Basic_BBVI_for_2-dim_GMM\csv\ver_lambda_pi\1000stepOK19\ver_lambda_pi_ELBO_GMM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400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work\Basic_BBVI_for_2-dim_GMM\csv\ver_lambda_pi\1000stepOK19\ver_lambda_pi_pi_GMM_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78" y="476672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3373987"/>
            <a:ext cx="6389389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5102179"/>
            <a:ext cx="6389389" cy="17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737D-A35A-4740-99F9-8942757071C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6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881</Words>
  <Application>Microsoft Office PowerPoint</Application>
  <PresentationFormat>画面に合わせる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Basic BBVI for GMM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2016-020</dc:creator>
  <cp:lastModifiedBy>2016-020</cp:lastModifiedBy>
  <cp:revision>18</cp:revision>
  <dcterms:created xsi:type="dcterms:W3CDTF">2018-02-07T08:49:41Z</dcterms:created>
  <dcterms:modified xsi:type="dcterms:W3CDTF">2018-02-09T11:48:05Z</dcterms:modified>
</cp:coreProperties>
</file>