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61" r:id="rId6"/>
    <p:sldId id="259" r:id="rId7"/>
    <p:sldId id="260" r:id="rId8"/>
    <p:sldId id="263" r:id="rId9"/>
    <p:sldId id="262" r:id="rId10"/>
    <p:sldId id="266" r:id="rId11"/>
    <p:sldId id="264" r:id="rId12"/>
    <p:sldId id="265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CF3F-CDE9-4E11-B4AE-29DE508E8D01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0D675-6C2C-4AA8-B5BC-DB948089A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29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q_Lambda</a:t>
            </a:r>
            <a:r>
              <a:rPr kumimoji="1" lang="ja-JP" altLang="en-US" dirty="0" smtClean="0"/>
              <a:t>の期待値は精度の期待値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0D675-6C2C-4AA8-B5BC-DB948089A7C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6A62-7AF8-4465-A733-2C2B96A8632B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31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85B0-4D9A-4E86-9D73-AED4BF649ADD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807E-CD91-49CB-A9C3-E21E811A5429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8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AFB4-AA43-408F-AD2F-F8830E926128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9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3F04-54C0-4413-974F-BA27BCDE253E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0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DE6-88EF-4379-A3A5-E50C493E014F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45C0-89F7-4724-B7CC-10216BC88E18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B133-B014-4CF0-8A23-BF5C446DC147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5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F4C0-2113-4775-A66C-3DDD09D98F9D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7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3D47-A568-45D0-AC77-3A2731B3913F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A21-297F-404D-8661-0969FCA77A9E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F151-2509-40A9-907A-172DA91BC9C1}" type="datetime1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8CB9-92BD-4A88-A007-EEFBE76C6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BBVI for Single Gaussian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Λ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3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3" y="1196752"/>
            <a:ext cx="8500341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6" y="3743684"/>
            <a:ext cx="8495094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の固有値のステップごとの変化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82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64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work\Basic_BBVI_for_Single_Gaussian\csv\ver_lambda_Lambda_up3\1000stepOK22\ver_lambda_Lambda_up3_eig_inv_expect_val_q_Lambda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1" y="692696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の期待値の逆行列の固有値のステップごとの変化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04248" y="2132856"/>
            <a:ext cx="20162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データから計算した分散</a:t>
            </a:r>
            <a:endParaRPr kumimoji="1" lang="ja-JP" altLang="en-US" sz="1400" dirty="0"/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6948264" y="2440633"/>
            <a:ext cx="864096" cy="647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2"/>
          </p:cNvCxnSpPr>
          <p:nvPr/>
        </p:nvCxnSpPr>
        <p:spPr>
          <a:xfrm flipH="1">
            <a:off x="7092280" y="2440633"/>
            <a:ext cx="720080" cy="2878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37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work\Basic_BBVI_for_Single_Gaussian\csv\ver_lambda_Lambda_up3\1000stepOK22\ver_lambda_Lambda_up3_difference_eig_inv_expect_val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7782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の期待値の逆行列の固有値とデータから求めた分散の相対誤差のステップごとの変化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72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040" y="303003"/>
            <a:ext cx="247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836712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([0.0, 0.0])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tf.contrib.linalg.LinearOperatorDiag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tf.matrix_diag_part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stats.wishart.rvs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df</a:t>
            </a:r>
            <a:r>
              <a:rPr lang="en-US" altLang="ja-JP" sz="1600" dirty="0"/>
              <a:t>=2.0, scale=[[0.1,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=np.float32)))).</a:t>
            </a:r>
            <a:r>
              <a:rPr lang="en-US" altLang="ja-JP" sz="1600" dirty="0" err="1"/>
              <a:t>to_dense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(6.0)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pic>
        <p:nvPicPr>
          <p:cNvPr id="15362" name="Picture 2" descr="C:\work\Basic_BBVI_for_Single_Gaussian\csv\ver_lambda_Lambda_up3\1000stepOK23\ver_lambda_Lambda_up3_generative_model_test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85491" y="4293137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1" y="4293137"/>
                <a:ext cx="4032448" cy="1734064"/>
              </a:xfrm>
              <a:prstGeom prst="rect">
                <a:avLst/>
              </a:prstGeom>
              <a:blipFill rotWithShape="1">
                <a:blip r:embed="rId3"/>
                <a:stretch>
                  <a:fillRect l="-755" t="-1754" b="-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6042942" y="0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Basic_BBVI_for_Single_ver_lambda_Lambda_up3.py</a:t>
            </a:r>
            <a:endParaRPr kumimoji="1" lang="ja-JP" altLang="en-US" sz="105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3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work\Basic_BBVI_for_Single_Gaussian\csv\ver_lambda_Lambda_up3\1000stepOK23\ver_lambda_Lambda_up3_ELBO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4145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85041" y="3030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5136" y="656160"/>
            <a:ext cx="95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実行</a:t>
            </a:r>
            <a:r>
              <a:rPr lang="en-US" altLang="ja-JP" sz="1200" dirty="0" smtClean="0"/>
              <a:t>3</a:t>
            </a:r>
            <a:r>
              <a:rPr kumimoji="1" lang="ja-JP" altLang="en-US" sz="1200" dirty="0" smtClean="0"/>
              <a:t>回目</a:t>
            </a:r>
            <a:endParaRPr kumimoji="1" lang="ja-JP" altLang="en-US" sz="1200" dirty="0"/>
          </a:p>
        </p:txBody>
      </p:sp>
      <p:pic>
        <p:nvPicPr>
          <p:cNvPr id="11267" name="Picture 3" descr="C:\work\Basic_BBVI_for_Single_Gaussian\csv\ver_lambda_Lambda_up3\1000stepOK23\ver_lambda_Lambda_up3_area_covariance_ellipse_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73" y="904145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work\Basic_BBVI_for_Single_Gaussian\csv\ver_lambda_Lambda_up3\1000stepOK23\ver_lambda_Lambda_up3_mu_and_Sigma_23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717032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work\Basic_BBVI_for_Single_Gaussian\csv\ver_lambda_Lambda_up3\1000stepOK23\ver_lambda_Lambda_up3_mu_and_Sigma_23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73" y="3717534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4341808" y="509989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47864" y="6529289"/>
            <a:ext cx="59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52320" y="65297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304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work\Basic_BBVI_for_Single_Gaussian\csv\ver_lambda_Lambda_up3\1000stepOK23\ver_lambda_Lambda_up3_eig_inv_expect_val_q_Lambda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2456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の期待値の逆行列の固有値のステップごとの変化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76256" y="2022137"/>
            <a:ext cx="20162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データから計算した分散</a:t>
            </a:r>
            <a:endParaRPr kumimoji="1" lang="ja-JP" altLang="en-US" sz="1400" dirty="0"/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020272" y="2329914"/>
            <a:ext cx="864096" cy="647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2"/>
          </p:cNvCxnSpPr>
          <p:nvPr/>
        </p:nvCxnSpPr>
        <p:spPr>
          <a:xfrm flipH="1">
            <a:off x="7164288" y="2329914"/>
            <a:ext cx="720080" cy="2878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76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5" y="1268760"/>
            <a:ext cx="8484597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8" y="3861048"/>
            <a:ext cx="8495094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の固有値のステップごとの変化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82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68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work\Basic_BBVI_for_Single_Gaussian\csv\ver_lambda_Lambda_up3\1000stepOK23\ver_lambda_Lambda_up3_difference_eig_inv_expect_val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7782"/>
            <a:ext cx="7080347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の期待値の逆行列の固有値とデータから求めた分散の相対誤差のステップごとの変化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115102" y="2757443"/>
                <a:ext cx="4752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のみを更新させ、他は初期値のままにする。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分散が未知で平均が既知の場合の推論。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02" y="2757443"/>
                <a:ext cx="475252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154" t="-7547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836712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([0.0, 0.0])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tf.contrib.linalg.LinearOperatorDiag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tf.matrix_diag_part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stats.wishart.rvs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df</a:t>
            </a:r>
            <a:r>
              <a:rPr lang="en-US" altLang="ja-JP" sz="1600" dirty="0"/>
              <a:t>=2.0, scale=[[0.1,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=np.float32)))).</a:t>
            </a:r>
            <a:r>
              <a:rPr lang="en-US" altLang="ja-JP" sz="1600" dirty="0" err="1"/>
              <a:t>to_dense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(6.0)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pic>
        <p:nvPicPr>
          <p:cNvPr id="5122" name="Picture 2" descr="C:\Users\2016-020\Documents\知財企画課業務\Amortized inferenceベースのソフト開発（立命館谷口先生）\進捗\Basic BBVI20180129\ver_lambda_Lambda_up3\ver_lambda_Lambda_up3_generative_model_test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2233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85040" y="303003"/>
            <a:ext cx="247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85040" y="4365104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0" y="4365104"/>
                <a:ext cx="4032448" cy="1734064"/>
              </a:xfrm>
              <a:prstGeom prst="rect">
                <a:avLst/>
              </a:prstGeom>
              <a:blipFill rotWithShape="1">
                <a:blip r:embed="rId3"/>
                <a:stretch>
                  <a:fillRect l="-908" t="-1754" b="-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042942" y="0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Basic_BBVI_for_Single_ver_lambda_Lambda_up3.py</a:t>
            </a:r>
            <a:endParaRPr kumimoji="1" lang="ja-JP" altLang="en-US" sz="105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Basic_BBVI_for_Single_Gaussian\csv\ver_lambda_Lambda_up3\1000stepOK21\ver_lambda_Lambda_EL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5" y="899550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Basic_BBVI_for_Single_Gaussian\csv\ver_lambda_Lambda_up3\1000stepOK21\ver_lambda_Lambda_Area_ellipse_covar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88" y="919123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Basic_BBVI_for_Single_Gaussian\csv\ver_lambda_Lambda_up3\1000stepOK21\ver_lambda_Lambda_up3_mu_and_Sigm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5" y="3596459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\Basic_BBVI_for_Single_Gaussian\csv\ver_lambda_Lambda_up3\1000stepOK21\ver_lambda_Lambda_up3_mu_and_Sigm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38" y="3616032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4355976" y="4858346"/>
            <a:ext cx="471120" cy="21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5041" y="3030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5136" y="656160"/>
            <a:ext cx="95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実行１回目</a:t>
            </a:r>
            <a:endParaRPr kumimoji="1" lang="ja-JP" altLang="en-US" sz="1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71126" y="6322343"/>
            <a:ext cx="62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03704" y="6342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2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6" y="1196752"/>
            <a:ext cx="8495094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6" y="3861048"/>
            <a:ext cx="8495094" cy="227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変分パラメータ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の固有値のステップごとの変化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85" y="188640"/>
                <a:ext cx="4968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82" t="-131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work\Basic_BBVI_for_Single_Gaussian\csv\ver_lambda_Lambda_up3\1000stepOK21\ver_lambda_Lambda_eig_inv_expect_val_q_Lamb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4" y="621758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の期待値の逆行列の固有値のステップごとの変化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04248" y="2022137"/>
            <a:ext cx="20162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データから計算した分散</a:t>
            </a:r>
            <a:endParaRPr kumimoji="1" lang="ja-JP" altLang="en-US" sz="1400" dirty="0"/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6948264" y="2329914"/>
            <a:ext cx="864096" cy="647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2"/>
          </p:cNvCxnSpPr>
          <p:nvPr/>
        </p:nvCxnSpPr>
        <p:spPr>
          <a:xfrm flipH="1">
            <a:off x="7092280" y="2329914"/>
            <a:ext cx="720080" cy="2878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2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ork\Basic_BBVI_for_Single_Gaussian\csv\ver_lambda_Lambda_up3\1000stepOK21\ver_lambda_Lambda_difference_eig_inv_expect_val_q_Lam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4" y="836712"/>
            <a:ext cx="7080346" cy="52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1886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q</a:t>
            </a:r>
            <a:r>
              <a:rPr kumimoji="1" lang="en-US" altLang="ja-JP" dirty="0" err="1" smtClean="0"/>
              <a:t>_Lambda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Wishart</a:t>
            </a:r>
            <a:r>
              <a:rPr kumimoji="1" lang="ja-JP" altLang="en-US" dirty="0" smtClean="0"/>
              <a:t>分布）</a:t>
            </a:r>
            <a:r>
              <a:rPr lang="ja-JP" altLang="en-US" dirty="0" smtClean="0"/>
              <a:t>の期待値の逆行列の固有値とデータから求めた分散の相対誤差のステップごとの変化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18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836712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hyper_alpha_mean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([0.2, 0.0], shape=[D],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=tf.float32, name='</a:t>
            </a:r>
            <a:r>
              <a:rPr lang="en-US" altLang="ja-JP" sz="1600" dirty="0" err="1"/>
              <a:t>hyper_alpha_mean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hyper_coe_alpha_var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tf.multiply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unit_matrices</a:t>
            </a:r>
            <a:r>
              <a:rPr lang="en-US" altLang="ja-JP" sz="1600" dirty="0"/>
              <a:t>, _beta, name='</a:t>
            </a:r>
            <a:r>
              <a:rPr lang="en-US" altLang="ja-JP" sz="1600" dirty="0" err="1"/>
              <a:t>hyper_coe_alpha_var</a:t>
            </a:r>
            <a:r>
              <a:rPr lang="en-US" altLang="ja-JP" sz="1600" dirty="0"/>
              <a:t>')</a:t>
            </a:r>
          </a:p>
          <a:p>
            <a:r>
              <a:rPr lang="en-US" altLang="ja-JP" sz="1600" dirty="0" err="1"/>
              <a:t>hyper_V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([[0.15, 0.0], [0.0, 0.2]])</a:t>
            </a:r>
          </a:p>
          <a:p>
            <a:r>
              <a:rPr lang="en-US" altLang="ja-JP" sz="1600" dirty="0" err="1"/>
              <a:t>hyper_nu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(3.0)</a:t>
            </a:r>
          </a:p>
          <a:p>
            <a:r>
              <a:rPr lang="en-US" altLang="ja-JP" sz="1600" dirty="0" err="1"/>
              <a:t>init_lambda_mu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([0.0, 0.0])</a:t>
            </a:r>
          </a:p>
          <a:p>
            <a:r>
              <a:rPr lang="en-US" altLang="ja-JP" sz="1600" dirty="0" err="1"/>
              <a:t>init_lambda_Lambda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tf.contrib.linalg.LinearOperatorDiag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tf.matrix_diag_part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tf.convert_to_tensor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np.array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stats.wishart.rvs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df</a:t>
            </a:r>
            <a:r>
              <a:rPr lang="en-US" altLang="ja-JP" sz="1600" dirty="0"/>
              <a:t>=2.0, scale=[[0.1, 0.0], [0.0, 0.1]]), </a:t>
            </a:r>
            <a:r>
              <a:rPr lang="en-US" altLang="ja-JP" sz="1600" dirty="0" err="1"/>
              <a:t>dtype</a:t>
            </a:r>
            <a:r>
              <a:rPr lang="en-US" altLang="ja-JP" sz="1600" dirty="0"/>
              <a:t>=np.float32)))).</a:t>
            </a:r>
            <a:r>
              <a:rPr lang="en-US" altLang="ja-JP" sz="1600" dirty="0" err="1"/>
              <a:t>to_dense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init_lambda_nu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(6.0)</a:t>
            </a:r>
          </a:p>
          <a:p>
            <a:r>
              <a:rPr lang="en-US" altLang="ja-JP" sz="1600" dirty="0" err="1"/>
              <a:t>init_rho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tf.constant</a:t>
            </a:r>
            <a:r>
              <a:rPr lang="en-US" altLang="ja-JP" sz="1600" dirty="0"/>
              <a:t>(0.000001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pic>
        <p:nvPicPr>
          <p:cNvPr id="6146" name="Picture 2" descr="C:\Users\2016-020\Documents\知財企画課業務\Amortized inferenceベースのソフト開発（立命館谷口先生）\進捗\Basic BBVI20180129\ver_lambda_Lambda_up3\ver_lambda_Lambda_up3_generative_model_test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44" y="4077072"/>
            <a:ext cx="3633336" cy="26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85040" y="303003"/>
            <a:ext cx="247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実験条件（初期条件）：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57510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１回目と同じ条件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85040" y="4437112"/>
                <a:ext cx="4032448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 smtClean="0"/>
                  <a:t>観測データ：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平均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0.0, 0.0</m:t>
                        </m:r>
                      </m:e>
                    </m:d>
                  </m:oMath>
                </a14:m>
                <a:r>
                  <a:rPr lang="en-US" altLang="ja-JP" sz="1600" dirty="0" smtClean="0"/>
                  <a:t>, </a:t>
                </a:r>
              </a:p>
              <a:p>
                <a:r>
                  <a:rPr lang="ja-JP" altLang="en-US" sz="1600" dirty="0" smtClean="0"/>
                  <a:t>分散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altLang="ja-JP" sz="1600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の２次元ガウス分布に従う。</a:t>
                </a:r>
                <a:endParaRPr lang="en-US" altLang="ja-JP" sz="1600" dirty="0" smtClean="0"/>
              </a:p>
              <a:p>
                <a:r>
                  <a:rPr kumimoji="1" lang="ja-JP" altLang="en-US" sz="1600" dirty="0" smtClean="0"/>
                  <a:t>赤：観測データ点</a:t>
                </a:r>
                <a:endParaRPr kumimoji="1" lang="en-US" altLang="ja-JP" sz="1600" dirty="0" smtClean="0"/>
              </a:p>
              <a:p>
                <a:r>
                  <a:rPr lang="ja-JP" altLang="en-US" sz="1600" dirty="0" smtClean="0"/>
                  <a:t>青：観測モデルが生成するデータ点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0" y="4437112"/>
                <a:ext cx="4032448" cy="1734064"/>
              </a:xfrm>
              <a:prstGeom prst="rect">
                <a:avLst/>
              </a:prstGeom>
              <a:blipFill rotWithShape="1">
                <a:blip r:embed="rId3"/>
                <a:stretch>
                  <a:fillRect l="-908" t="-1761" b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6042942" y="0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Basic_BBVI_for_Single_ver_lambda_Lambda_up3.py</a:t>
            </a:r>
            <a:endParaRPr kumimoji="1" lang="ja-JP" altLang="en-US" sz="105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0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041" y="3030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5136" y="656160"/>
            <a:ext cx="95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実行</a:t>
            </a:r>
            <a:r>
              <a:rPr kumimoji="1" lang="en-US" altLang="ja-JP" sz="1200" dirty="0" smtClean="0"/>
              <a:t>2</a:t>
            </a:r>
            <a:r>
              <a:rPr kumimoji="1" lang="ja-JP" altLang="en-US" sz="1200" dirty="0" smtClean="0"/>
              <a:t>回目</a:t>
            </a:r>
            <a:endParaRPr kumimoji="1" lang="ja-JP" altLang="en-US" sz="1200" dirty="0"/>
          </a:p>
        </p:txBody>
      </p:sp>
      <p:pic>
        <p:nvPicPr>
          <p:cNvPr id="7170" name="Picture 2" descr="C:\work\Basic_BBVI_for_Single_Gaussian\csv\ver_lambda_Lambda_up3\1000stepOK22\ver_lambda_Lambda_up3_ELBO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4448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work\Basic_BBVI_for_Single_Gaussian\csv\ver_lambda_Lambda_up3\1000stepOK22\ver_lambda_Lambda_up3_area_ellipse_covariance_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51" y="890134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work\Basic_BBVI_for_Single_Gaussian\csv\ver_lambda_Lambda_up3\1000stepOK22\ver_lambda_Lambda_up3_mu_and_Sigma_22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3" y="3861048"/>
            <a:ext cx="3996671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work\Basic_BBVI_for_Single_Gaussian\csv\ver_lambda_Lambda_up3\1000stepOK22\ver_lambda_Lambda_up3_mu_and_Sigma_22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02" y="3861048"/>
            <a:ext cx="3996670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4427984" y="5221902"/>
            <a:ext cx="395818" cy="24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8CB9-92BD-4A88-A007-EEFBE76C6DF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13233" y="61684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89957" y="616845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最後</a:t>
            </a:r>
            <a:r>
              <a:rPr kumimoji="1" lang="ja-JP" altLang="en-US" sz="1400" dirty="0" smtClean="0"/>
              <a:t>の方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785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656</Words>
  <Application>Microsoft Office PowerPoint</Application>
  <PresentationFormat>画面に合わせる (4:3)</PresentationFormat>
  <Paragraphs>96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Basic BBVI for Single Gaussian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2016-020</dc:creator>
  <cp:lastModifiedBy>2016-020</cp:lastModifiedBy>
  <cp:revision>15</cp:revision>
  <dcterms:created xsi:type="dcterms:W3CDTF">2018-01-29T06:54:06Z</dcterms:created>
  <dcterms:modified xsi:type="dcterms:W3CDTF">2018-02-09T11:31:17Z</dcterms:modified>
</cp:coreProperties>
</file>