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53302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56712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0159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48051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98075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45757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5780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15395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343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9793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70702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D2BAB-0AD9-4459-8DF0-F1053061EEA9}" type="datetimeFigureOut">
              <a:rPr kumimoji="1" lang="ja-JP" altLang="en-US" smtClean="0"/>
              <a:t>2017/12/8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82290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エラー調査票</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固有値分解不可能</a:t>
            </a:r>
            <a:endParaRPr kumimoji="1" lang="ja-JP" altLang="en-US" dirty="0"/>
          </a:p>
        </p:txBody>
      </p:sp>
    </p:spTree>
    <p:extLst>
      <p:ext uri="{BB962C8B-B14F-4D97-AF65-F5344CB8AC3E}">
        <p14:creationId xmlns:p14="http://schemas.microsoft.com/office/powerpoint/2010/main" val="185483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692696"/>
            <a:ext cx="6840760" cy="4616648"/>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 Eigen </a:t>
            </a:r>
            <a:r>
              <a:rPr kumimoji="1" lang="en-US" altLang="ja-JP" sz="1400" dirty="0" smtClean="0"/>
              <a:t>decomposition error2</a:t>
            </a:r>
            <a:r>
              <a:rPr kumimoji="1" lang="ja-JP" altLang="en-US" sz="1400" dirty="0" smtClean="0"/>
              <a:t>～</a:t>
            </a:r>
            <a:r>
              <a:rPr kumimoji="1" lang="en-US" altLang="ja-JP" sz="1400" dirty="0" smtClean="0"/>
              <a:t>5.txt</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kumimoji="1" lang="en-US" altLang="ja-JP" sz="1400" dirty="0" smtClean="0"/>
              <a:t>1</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endParaRPr lang="en-US" altLang="ja-JP" sz="1400" dirty="0"/>
          </a:p>
          <a:p>
            <a:r>
              <a:rPr lang="en-US" altLang="ja-JP" sz="1400" dirty="0" err="1"/>
              <a:t>lambda_muLambda_update</a:t>
            </a:r>
            <a:r>
              <a:rPr lang="ja-JP" altLang="en-US" sz="1400" dirty="0"/>
              <a:t>と</a:t>
            </a:r>
            <a:r>
              <a:rPr lang="en-US" altLang="ja-JP" sz="1400" dirty="0" err="1"/>
              <a:t>eig_val_lambda_muLambda</a:t>
            </a:r>
            <a:r>
              <a:rPr lang="ja-JP" altLang="en-US" sz="1400" dirty="0"/>
              <a:t>を</a:t>
            </a:r>
            <a:r>
              <a:rPr lang="en-US" altLang="ja-JP" sz="1400" dirty="0"/>
              <a:t>Session</a:t>
            </a:r>
            <a:r>
              <a:rPr lang="ja-JP" altLang="en-US" sz="1400" dirty="0" smtClean="0"/>
              <a:t>中の</a:t>
            </a:r>
            <a:r>
              <a:rPr lang="en-US" altLang="ja-JP" sz="1400" dirty="0" smtClean="0"/>
              <a:t>result</a:t>
            </a:r>
            <a:r>
              <a:rPr lang="ja-JP" altLang="en-US" sz="1400" dirty="0" smtClean="0"/>
              <a:t>に加える。</a:t>
            </a:r>
            <a:endParaRPr lang="ja-JP" altLang="en-US" sz="1400" dirty="0"/>
          </a:p>
          <a:p>
            <a:r>
              <a:rPr lang="en-US" altLang="ja-JP" sz="1400" dirty="0"/>
              <a:t>result</a:t>
            </a:r>
            <a:r>
              <a:rPr lang="ja-JP" altLang="en-US" sz="1400" dirty="0"/>
              <a:t>の</a:t>
            </a:r>
            <a:r>
              <a:rPr lang="en-US" altLang="ja-JP" sz="1400" dirty="0" err="1"/>
              <a:t>ndarray</a:t>
            </a:r>
            <a:r>
              <a:rPr lang="ja-JP" altLang="en-US" sz="1400" dirty="0"/>
              <a:t>の</a:t>
            </a:r>
            <a:r>
              <a:rPr lang="en-US" altLang="ja-JP" sz="1400" dirty="0"/>
              <a:t>11</a:t>
            </a:r>
            <a:r>
              <a:rPr lang="ja-JP" altLang="en-US" sz="1400" dirty="0"/>
              <a:t>と</a:t>
            </a:r>
            <a:r>
              <a:rPr lang="en-US" altLang="ja-JP" sz="1400" dirty="0"/>
              <a:t>12</a:t>
            </a:r>
            <a:r>
              <a:rPr lang="ja-JP" altLang="en-US" sz="1400" dirty="0"/>
              <a:t>の</a:t>
            </a:r>
            <a:r>
              <a:rPr lang="en-US" altLang="ja-JP" sz="1400" dirty="0"/>
              <a:t>real array</a:t>
            </a:r>
            <a:r>
              <a:rPr lang="ja-JP" altLang="en-US" sz="1400" dirty="0"/>
              <a:t>というところを見る。</a:t>
            </a:r>
          </a:p>
          <a:p>
            <a:r>
              <a:rPr lang="en-US" altLang="ja-JP" sz="1400" dirty="0"/>
              <a:t>epoch</a:t>
            </a:r>
            <a:r>
              <a:rPr lang="ja-JP" altLang="en-US" sz="1400" dirty="0"/>
              <a:t>が</a:t>
            </a:r>
            <a:r>
              <a:rPr lang="en-US" altLang="ja-JP" sz="1400" dirty="0"/>
              <a:t>6</a:t>
            </a:r>
            <a:r>
              <a:rPr lang="ja-JP" altLang="en-US" sz="1400" dirty="0"/>
              <a:t>の時に数学的に固有値を求められないような不正な値はないが、次の</a:t>
            </a:r>
            <a:r>
              <a:rPr lang="en-US" altLang="ja-JP" sz="1400" dirty="0"/>
              <a:t>Session</a:t>
            </a:r>
            <a:r>
              <a:rPr lang="ja-JP" altLang="en-US" sz="1400" dirty="0"/>
              <a:t>で</a:t>
            </a:r>
            <a:r>
              <a:rPr lang="en-US" altLang="ja-JP" sz="1400" dirty="0"/>
              <a:t>result</a:t>
            </a:r>
            <a:r>
              <a:rPr lang="ja-JP" altLang="en-US" sz="1400" dirty="0"/>
              <a:t>を通ると</a:t>
            </a:r>
            <a:r>
              <a:rPr lang="en-US" altLang="ja-JP" sz="1400" dirty="0"/>
              <a:t>Updating indices</a:t>
            </a:r>
            <a:r>
              <a:rPr lang="ja-JP" altLang="en-US" sz="1400" dirty="0"/>
              <a:t>を繰り返すようになる。</a:t>
            </a:r>
          </a:p>
          <a:p>
            <a:r>
              <a:rPr lang="ja-JP" altLang="en-US" sz="1400" dirty="0"/>
              <a:t>これは</a:t>
            </a:r>
            <a:r>
              <a:rPr lang="ja-JP" altLang="en-US" sz="1400" dirty="0" smtClean="0"/>
              <a:t>、</a:t>
            </a:r>
            <a:r>
              <a:rPr lang="en-US" altLang="ja-JP" sz="1400" dirty="0"/>
              <a:t>BBVI</a:t>
            </a:r>
            <a:r>
              <a:rPr lang="ja-JP" altLang="en-US" sz="1400" dirty="0"/>
              <a:t>更新による対角成分の</a:t>
            </a:r>
            <a:r>
              <a:rPr lang="ja-JP" altLang="en-US" sz="1400" dirty="0" smtClean="0"/>
              <a:t>値に</a:t>
            </a:r>
            <a:r>
              <a:rPr lang="en-US" altLang="ja-JP" sz="1400" dirty="0" smtClean="0"/>
              <a:t>10</a:t>
            </a:r>
            <a:r>
              <a:rPr lang="en-US" altLang="ja-JP" sz="1400" dirty="0"/>
              <a:t>^{22}</a:t>
            </a:r>
            <a:r>
              <a:rPr lang="ja-JP" altLang="en-US" sz="1400" dirty="0"/>
              <a:t>などが入った次の</a:t>
            </a:r>
            <a:r>
              <a:rPr lang="ja-JP" altLang="en-US" sz="1400" dirty="0" smtClean="0"/>
              <a:t>ステップで起こり（</a:t>
            </a:r>
            <a:r>
              <a:rPr lang="en-US" altLang="ja-JP" sz="1400" dirty="0"/>
              <a:t> Eigen decomposition error2 </a:t>
            </a:r>
            <a:r>
              <a:rPr lang="en-US" altLang="ja-JP" sz="1400" dirty="0" smtClean="0"/>
              <a:t>.txt</a:t>
            </a:r>
            <a:r>
              <a:rPr lang="ja-JP" altLang="en-US" sz="1400" dirty="0" smtClean="0"/>
              <a:t>）、</a:t>
            </a:r>
            <a:r>
              <a:rPr lang="en-US" altLang="ja-JP" sz="1400" dirty="0"/>
              <a:t>float32</a:t>
            </a:r>
            <a:r>
              <a:rPr lang="ja-JP" altLang="en-US" sz="1400" dirty="0"/>
              <a:t>型の範囲が</a:t>
            </a:r>
            <a:r>
              <a:rPr lang="en-US" altLang="ja-JP" sz="1400" dirty="0"/>
              <a:t>10^{38}</a:t>
            </a:r>
            <a:r>
              <a:rPr lang="ja-JP" altLang="en-US" sz="1400" dirty="0"/>
              <a:t>なので、この</a:t>
            </a:r>
            <a:r>
              <a:rPr lang="en-US" altLang="ja-JP" sz="1400" dirty="0"/>
              <a:t>float32</a:t>
            </a:r>
            <a:r>
              <a:rPr lang="ja-JP" altLang="en-US" sz="1400" dirty="0"/>
              <a:t>に割り当てられているメモリ領域を超えてメモリ破壊が起きている可能性が高い。</a:t>
            </a:r>
            <a:endParaRPr lang="en-US" altLang="ja-JP" sz="1400" dirty="0"/>
          </a:p>
          <a:p>
            <a:endParaRPr lang="en-US" altLang="ja-JP" sz="1400" dirty="0"/>
          </a:p>
          <a:p>
            <a:r>
              <a:rPr lang="en-US" altLang="ja-JP" sz="1400" dirty="0" err="1"/>
              <a:t>tensorflow</a:t>
            </a:r>
            <a:r>
              <a:rPr lang="ja-JP" altLang="en-US" sz="1400" dirty="0"/>
              <a:t>が固有値をどう求めているかはわからないが、対角成分の積のオーダーが</a:t>
            </a:r>
            <a:r>
              <a:rPr lang="en-US" altLang="ja-JP" sz="1400" dirty="0"/>
              <a:t>10^{38}</a:t>
            </a:r>
            <a:r>
              <a:rPr lang="ja-JP" altLang="en-US" sz="1400" dirty="0"/>
              <a:t>を超える、つまり１つのオーダーが</a:t>
            </a:r>
            <a:r>
              <a:rPr lang="en-US" altLang="ja-JP" sz="1400" dirty="0"/>
              <a:t>10^{19</a:t>
            </a:r>
            <a:r>
              <a:rPr lang="en-US" altLang="ja-JP" sz="1400" dirty="0" smtClean="0"/>
              <a:t>}</a:t>
            </a:r>
            <a:r>
              <a:rPr lang="ja-JP" altLang="en-US" sz="1400" dirty="0" smtClean="0"/>
              <a:t>～</a:t>
            </a:r>
            <a:r>
              <a:rPr lang="en-US" altLang="ja-JP" sz="1400" dirty="0" smtClean="0"/>
              <a:t>10^{22}</a:t>
            </a:r>
            <a:r>
              <a:rPr lang="ja-JP" altLang="en-US" sz="1400" dirty="0" smtClean="0"/>
              <a:t>（</a:t>
            </a:r>
            <a:r>
              <a:rPr lang="en-US" altLang="ja-JP" sz="1400" dirty="0"/>
              <a:t>2</a:t>
            </a:r>
            <a:r>
              <a:rPr lang="ja-JP" altLang="en-US" sz="1400" dirty="0"/>
              <a:t>行</a:t>
            </a:r>
            <a:r>
              <a:rPr lang="en-US" altLang="ja-JP" sz="1400" dirty="0"/>
              <a:t>2</a:t>
            </a:r>
            <a:r>
              <a:rPr lang="ja-JP" altLang="en-US" sz="1400" dirty="0"/>
              <a:t>列の行列なので</a:t>
            </a:r>
            <a:r>
              <a:rPr lang="ja-JP" altLang="en-US" sz="1400" dirty="0" smtClean="0"/>
              <a:t>）あたりにエラーが起きる限界があると考えた。</a:t>
            </a:r>
            <a:endParaRPr lang="ja-JP" altLang="en-US" sz="1400" dirty="0"/>
          </a:p>
          <a:p>
            <a:r>
              <a:rPr lang="ja-JP" altLang="en-US" sz="1400" dirty="0"/>
              <a:t>実際</a:t>
            </a:r>
            <a:r>
              <a:rPr lang="en-US" altLang="ja-JP" sz="1400" dirty="0"/>
              <a:t>10^{15}</a:t>
            </a:r>
            <a:r>
              <a:rPr lang="ja-JP" altLang="en-US" sz="1400" dirty="0"/>
              <a:t>や</a:t>
            </a:r>
            <a:r>
              <a:rPr lang="en-US" altLang="ja-JP" sz="1400" dirty="0"/>
              <a:t>10^{16}</a:t>
            </a:r>
            <a:r>
              <a:rPr lang="ja-JP" altLang="en-US" sz="1400" dirty="0"/>
              <a:t>までは行けているが次のステップ</a:t>
            </a:r>
            <a:r>
              <a:rPr lang="ja-JP" altLang="en-US" sz="1400" dirty="0" smtClean="0"/>
              <a:t>で</a:t>
            </a:r>
            <a:r>
              <a:rPr lang="ja-JP" altLang="en-US" sz="1400" dirty="0"/>
              <a:t>その限界</a:t>
            </a:r>
            <a:r>
              <a:rPr lang="ja-JP" altLang="en-US" sz="1400" dirty="0" smtClean="0"/>
              <a:t>を超えて</a:t>
            </a:r>
            <a:r>
              <a:rPr lang="ja-JP" altLang="en-US" sz="1400" dirty="0"/>
              <a:t>いるはず（これは例の繰り返しで</a:t>
            </a:r>
            <a:r>
              <a:rPr lang="en-US" altLang="ja-JP" sz="1400" dirty="0"/>
              <a:t>watch</a:t>
            </a:r>
            <a:r>
              <a:rPr lang="ja-JP" altLang="en-US" sz="1400" dirty="0"/>
              <a:t>できない）。</a:t>
            </a:r>
            <a:endParaRPr lang="en-US" altLang="ja-JP" sz="1400" dirty="0"/>
          </a:p>
          <a:p>
            <a:r>
              <a:rPr lang="ja-JP" altLang="en-US" sz="1400" dirty="0"/>
              <a:t>例えば</a:t>
            </a:r>
            <a:r>
              <a:rPr lang="en-US" altLang="ja-JP" sz="1400" dirty="0"/>
              <a:t>Eigen decomposition error3.txt</a:t>
            </a:r>
            <a:r>
              <a:rPr lang="ja-JP" altLang="en-US" sz="1400" dirty="0"/>
              <a:t>のエラーログはそのようになっている。</a:t>
            </a:r>
          </a:p>
          <a:p>
            <a:endParaRPr kumimoji="1" lang="en-US" altLang="ja-JP" sz="1400" dirty="0" smtClean="0"/>
          </a:p>
          <a:p>
            <a:endParaRPr kumimoji="1" lang="ja-JP" altLang="en-US" sz="1400" dirty="0"/>
          </a:p>
        </p:txBody>
      </p:sp>
    </p:spTree>
    <p:extLst>
      <p:ext uri="{BB962C8B-B14F-4D97-AF65-F5344CB8AC3E}">
        <p14:creationId xmlns:p14="http://schemas.microsoft.com/office/powerpoint/2010/main" val="2339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908720"/>
            <a:ext cx="6840760" cy="3970318"/>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 Eigen </a:t>
            </a:r>
            <a:r>
              <a:rPr kumimoji="1" lang="en-US" altLang="ja-JP" sz="1400" dirty="0" smtClean="0"/>
              <a:t>decomposition error4.txt</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smtClean="0"/>
              <a:t>2</a:t>
            </a:r>
            <a:r>
              <a:rPr lang="ja-JP" altLang="en-US" sz="1400" dirty="0" smtClean="0"/>
              <a:t>（</a:t>
            </a:r>
            <a:r>
              <a:rPr lang="en-US" altLang="ja-JP" sz="1400" dirty="0" smtClean="0"/>
              <a:t>1</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endParaRPr lang="en-US" altLang="ja-JP" sz="1400" dirty="0"/>
          </a:p>
          <a:p>
            <a:r>
              <a:rPr lang="ja-JP" altLang="en-US" sz="1400" dirty="0"/>
              <a:t>そもそも何故</a:t>
            </a:r>
            <a:r>
              <a:rPr lang="en-US" altLang="ja-JP" sz="1400" dirty="0"/>
              <a:t>N=10</a:t>
            </a:r>
            <a:r>
              <a:rPr lang="ja-JP" altLang="en-US" sz="1400" dirty="0"/>
              <a:t>で</a:t>
            </a:r>
            <a:r>
              <a:rPr lang="en-US" altLang="ja-JP" sz="1400" dirty="0"/>
              <a:t>S=4</a:t>
            </a:r>
            <a:r>
              <a:rPr lang="ja-JP" altLang="en-US" sz="1400" dirty="0"/>
              <a:t>程度でそのような大きな値が出てくるのかが謎。</a:t>
            </a:r>
          </a:p>
          <a:p>
            <a:r>
              <a:rPr lang="ja-JP" altLang="en-US" sz="1400" dirty="0"/>
              <a:t>仮に</a:t>
            </a:r>
            <a:r>
              <a:rPr lang="en-US" altLang="ja-JP" sz="1400" dirty="0" err="1"/>
              <a:t>lambda_muLambda_update</a:t>
            </a:r>
            <a:r>
              <a:rPr lang="ja-JP" altLang="en-US" sz="1400" dirty="0"/>
              <a:t>を小さくなるようにしておくと１時的に回避できるかもしれないが、結局</a:t>
            </a:r>
            <a:r>
              <a:rPr lang="en-US" altLang="ja-JP" sz="1400" dirty="0"/>
              <a:t>N</a:t>
            </a:r>
            <a:r>
              <a:rPr lang="ja-JP" altLang="en-US" sz="1400" dirty="0"/>
              <a:t>の数、ステップ数が増えるとそれではかばいきれなくなるので、同じエラーが出てしまうはず。</a:t>
            </a:r>
          </a:p>
          <a:p>
            <a:r>
              <a:rPr lang="en-US" altLang="ja-JP" sz="1400" dirty="0"/>
              <a:t>N=100</a:t>
            </a:r>
            <a:r>
              <a:rPr lang="ja-JP" altLang="en-US" sz="1400" dirty="0"/>
              <a:t>で</a:t>
            </a:r>
            <a:r>
              <a:rPr lang="en-US" altLang="ja-JP" sz="1400" dirty="0"/>
              <a:t>S=10</a:t>
            </a:r>
            <a:r>
              <a:rPr lang="ja-JP" altLang="en-US" sz="1400" dirty="0"/>
              <a:t>にしてみたが、</a:t>
            </a:r>
            <a:r>
              <a:rPr lang="en-US" altLang="ja-JP" sz="1400" dirty="0" err="1"/>
              <a:t>lambda_muLambda_update</a:t>
            </a:r>
            <a:r>
              <a:rPr lang="ja-JP" altLang="en-US" sz="1400" dirty="0"/>
              <a:t>の対角成分の値が</a:t>
            </a:r>
            <a:r>
              <a:rPr lang="en-US" altLang="ja-JP" sz="1400" dirty="0"/>
              <a:t>10^{20}</a:t>
            </a:r>
            <a:r>
              <a:rPr lang="ja-JP" altLang="en-US" sz="1400" dirty="0"/>
              <a:t>になっていて、この時は</a:t>
            </a:r>
            <a:r>
              <a:rPr lang="en-US" altLang="ja-JP" sz="1400" dirty="0" err="1"/>
              <a:t>Wishart</a:t>
            </a:r>
            <a:r>
              <a:rPr lang="ja-JP" altLang="en-US" sz="1400" dirty="0"/>
              <a:t>でコレスキー分解ができないエラーが出ていた。もちろん固有値分解できないエラーも出てくる。予想と違ったのは</a:t>
            </a:r>
            <a:r>
              <a:rPr lang="en-US" altLang="ja-JP" sz="1400" dirty="0"/>
              <a:t>epoch</a:t>
            </a:r>
            <a:r>
              <a:rPr lang="ja-JP" altLang="en-US" sz="1400" dirty="0"/>
              <a:t>のもっと早い段階でエラーが出るかと思ったが、</a:t>
            </a:r>
            <a:r>
              <a:rPr lang="en-US" altLang="ja-JP" sz="1400" dirty="0"/>
              <a:t>epoch=6</a:t>
            </a:r>
            <a:r>
              <a:rPr lang="ja-JP" altLang="en-US" sz="1400" dirty="0"/>
              <a:t>までは問題なく動いていた。</a:t>
            </a:r>
          </a:p>
          <a:p>
            <a:r>
              <a:rPr lang="ja-JP" altLang="en-US" sz="1400" dirty="0" err="1"/>
              <a:t>なの</a:t>
            </a:r>
            <a:r>
              <a:rPr lang="ja-JP" altLang="en-US" sz="1400" dirty="0"/>
              <a:t>で</a:t>
            </a:r>
            <a:r>
              <a:rPr lang="en-US" altLang="ja-JP" sz="1400" dirty="0"/>
              <a:t>N</a:t>
            </a:r>
            <a:r>
              <a:rPr lang="ja-JP" altLang="en-US" sz="1400" dirty="0"/>
              <a:t>の値が大きいことは特に関係ない。</a:t>
            </a:r>
          </a:p>
          <a:p>
            <a:r>
              <a:rPr lang="en-US" altLang="ja-JP" sz="1400" dirty="0" err="1"/>
              <a:t>lambda_muLambda_update</a:t>
            </a:r>
            <a:r>
              <a:rPr lang="ja-JP" altLang="en-US" sz="1400" dirty="0"/>
              <a:t>を試しに小さくなるようにとってみると、</a:t>
            </a:r>
            <a:r>
              <a:rPr lang="en-US" altLang="ja-JP" sz="1400" dirty="0"/>
              <a:t>epoch=4</a:t>
            </a:r>
            <a:r>
              <a:rPr lang="ja-JP" altLang="en-US" sz="1400" dirty="0"/>
              <a:t>くらいでとまる（</a:t>
            </a:r>
            <a:r>
              <a:rPr lang="en-US" altLang="ja-JP" sz="1400" dirty="0"/>
              <a:t>Eigen decomposition error4.txt</a:t>
            </a:r>
            <a:r>
              <a:rPr lang="ja-JP" altLang="en-US" sz="1400" dirty="0"/>
              <a:t>）。</a:t>
            </a:r>
          </a:p>
          <a:p>
            <a:r>
              <a:rPr lang="en-US" altLang="ja-JP" sz="1400" dirty="0" err="1"/>
              <a:t>lambda_muLambda_update</a:t>
            </a:r>
            <a:r>
              <a:rPr lang="ja-JP" altLang="en-US" sz="1400" dirty="0"/>
              <a:t>を小さくなるようにとったところで、増加率が大きすぎるので意味がない</a:t>
            </a:r>
            <a:r>
              <a:rPr lang="ja-JP" altLang="en-US" sz="1400" dirty="0" smtClean="0"/>
              <a:t>。</a:t>
            </a:r>
            <a:endParaRPr kumimoji="1" lang="en-US" altLang="ja-JP" sz="1400" dirty="0" smtClean="0"/>
          </a:p>
        </p:txBody>
      </p:sp>
    </p:spTree>
    <p:extLst>
      <p:ext uri="{BB962C8B-B14F-4D97-AF65-F5344CB8AC3E}">
        <p14:creationId xmlns:p14="http://schemas.microsoft.com/office/powerpoint/2010/main" val="230744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1196752"/>
            <a:ext cx="6840760" cy="3323987"/>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 Eigen </a:t>
            </a:r>
            <a:r>
              <a:rPr kumimoji="1" lang="en-US" altLang="ja-JP" sz="1400" dirty="0" smtClean="0"/>
              <a:t>decomposition error5.txt</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a:t>3</a:t>
            </a:r>
            <a:r>
              <a:rPr lang="ja-JP" altLang="en-US" sz="1400" dirty="0" smtClean="0"/>
              <a:t>（</a:t>
            </a:r>
            <a:r>
              <a:rPr lang="en-US" altLang="ja-JP" sz="1400" dirty="0"/>
              <a:t>2</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r>
              <a:rPr lang="ja-JP" altLang="en-US" sz="1400" dirty="0" smtClean="0"/>
              <a:t>。</a:t>
            </a:r>
            <a:endParaRPr lang="en-US" altLang="ja-JP" sz="1400" dirty="0" smtClean="0"/>
          </a:p>
          <a:p>
            <a:r>
              <a:rPr lang="en-US" altLang="ja-JP" sz="1400" dirty="0"/>
              <a:t>r</a:t>
            </a:r>
            <a:r>
              <a:rPr lang="en-US" altLang="ja-JP" sz="1400" dirty="0" smtClean="0"/>
              <a:t>esult[13]</a:t>
            </a:r>
            <a:r>
              <a:rPr lang="ja-JP" altLang="en-US" sz="1400" dirty="0" smtClean="0"/>
              <a:t>を見る。</a:t>
            </a:r>
            <a:endParaRPr lang="en-US" altLang="ja-JP" sz="1400" dirty="0"/>
          </a:p>
          <a:p>
            <a:r>
              <a:rPr lang="ja-JP" altLang="en-US" sz="1400" dirty="0"/>
              <a:t>増加率が問題ということは</a:t>
            </a:r>
            <a:r>
              <a:rPr lang="en-US" altLang="ja-JP" sz="1400" dirty="0" err="1"/>
              <a:t>delta_muLambda</a:t>
            </a:r>
            <a:r>
              <a:rPr lang="ja-JP" altLang="en-US" sz="1400" dirty="0"/>
              <a:t>の問題か？</a:t>
            </a:r>
          </a:p>
          <a:p>
            <a:r>
              <a:rPr lang="en-US" altLang="ja-JP" sz="1400" dirty="0" err="1"/>
              <a:t>delta_muLambda</a:t>
            </a:r>
            <a:r>
              <a:rPr lang="ja-JP" altLang="en-US" sz="1400" dirty="0"/>
              <a:t>も</a:t>
            </a:r>
            <a:r>
              <a:rPr lang="en-US" altLang="ja-JP" sz="1400" dirty="0"/>
              <a:t>epoch=6</a:t>
            </a:r>
            <a:r>
              <a:rPr lang="ja-JP" altLang="en-US" sz="1400" dirty="0"/>
              <a:t>で</a:t>
            </a:r>
            <a:r>
              <a:rPr lang="en-US" altLang="ja-JP" sz="1400" dirty="0"/>
              <a:t>10^{19}</a:t>
            </a:r>
            <a:r>
              <a:rPr lang="ja-JP" altLang="en-US" sz="1400" dirty="0"/>
              <a:t>のオーダーになっているので、</a:t>
            </a:r>
            <a:r>
              <a:rPr lang="en-US" altLang="ja-JP" sz="1400" dirty="0"/>
              <a:t>BBVI</a:t>
            </a:r>
            <a:r>
              <a:rPr lang="ja-JP" altLang="en-US" sz="1400" dirty="0"/>
              <a:t>による更新部分が大きすぎる。</a:t>
            </a:r>
          </a:p>
          <a:p>
            <a:r>
              <a:rPr lang="en-US" altLang="ja-JP" sz="1400" dirty="0" err="1"/>
              <a:t>delta_muLambda</a:t>
            </a:r>
            <a:r>
              <a:rPr lang="ja-JP" altLang="en-US" sz="1400" dirty="0"/>
              <a:t>のオーダーが</a:t>
            </a:r>
            <a:r>
              <a:rPr lang="en-US" altLang="ja-JP" sz="1400" dirty="0"/>
              <a:t>10^{35}</a:t>
            </a:r>
            <a:r>
              <a:rPr lang="ja-JP" altLang="en-US" sz="1400" dirty="0"/>
              <a:t>や</a:t>
            </a:r>
            <a:r>
              <a:rPr lang="en-US" altLang="ja-JP" sz="1400" dirty="0" err="1"/>
              <a:t>inf</a:t>
            </a:r>
            <a:r>
              <a:rPr lang="en-US" altLang="ja-JP" sz="1400" dirty="0"/>
              <a:t>, nan</a:t>
            </a:r>
            <a:r>
              <a:rPr lang="ja-JP" altLang="en-US" sz="1400" dirty="0"/>
              <a:t>になることもある（</a:t>
            </a:r>
            <a:r>
              <a:rPr lang="en-US" altLang="ja-JP" sz="1400" dirty="0"/>
              <a:t>Eigen decomposition error5.txt</a:t>
            </a:r>
            <a:r>
              <a:rPr lang="ja-JP" altLang="en-US" sz="1400" dirty="0"/>
              <a:t>）</a:t>
            </a:r>
            <a:r>
              <a:rPr lang="ja-JP" altLang="en-US" sz="1400" dirty="0" smtClean="0"/>
              <a:t>。</a:t>
            </a:r>
            <a:endParaRPr lang="en-US" altLang="ja-JP" sz="1400" dirty="0" smtClean="0"/>
          </a:p>
          <a:p>
            <a:r>
              <a:rPr lang="ja-JP" altLang="en-US" sz="1400" dirty="0" smtClean="0"/>
              <a:t>これ</a:t>
            </a:r>
            <a:r>
              <a:rPr lang="ja-JP" altLang="en-US" sz="1400" dirty="0"/>
              <a:t>は</a:t>
            </a:r>
            <a:r>
              <a:rPr lang="en-US" altLang="ja-JP" sz="1400" dirty="0" err="1"/>
              <a:t>lambda_muLambda_update</a:t>
            </a:r>
            <a:r>
              <a:rPr lang="ja-JP" altLang="en-US" sz="1400" dirty="0"/>
              <a:t>に</a:t>
            </a:r>
            <a:r>
              <a:rPr lang="en-US" altLang="ja-JP" sz="1400" dirty="0"/>
              <a:t>10^{-9}</a:t>
            </a:r>
            <a:r>
              <a:rPr lang="ja-JP" altLang="en-US" sz="1400" dirty="0"/>
              <a:t>を掛けていたので</a:t>
            </a:r>
            <a:r>
              <a:rPr lang="en-US" altLang="ja-JP" sz="1400" dirty="0" err="1"/>
              <a:t>lambda_muLambda_update</a:t>
            </a:r>
            <a:r>
              <a:rPr lang="ja-JP" altLang="en-US" sz="1400" dirty="0"/>
              <a:t>のオーダーが</a:t>
            </a:r>
            <a:r>
              <a:rPr lang="en-US" altLang="ja-JP" sz="1400" dirty="0"/>
              <a:t>10^{25}</a:t>
            </a:r>
            <a:r>
              <a:rPr lang="ja-JP" altLang="en-US" sz="1400" dirty="0"/>
              <a:t>程度でも実質</a:t>
            </a:r>
            <a:r>
              <a:rPr lang="en-US" altLang="ja-JP" sz="1400" dirty="0"/>
              <a:t>10^{16}</a:t>
            </a:r>
            <a:r>
              <a:rPr lang="ja-JP" altLang="en-US" sz="1400" dirty="0"/>
              <a:t>くらいなので、次のステップで</a:t>
            </a:r>
            <a:r>
              <a:rPr lang="en-US" altLang="ja-JP" sz="1400" dirty="0"/>
              <a:t>10^{19}</a:t>
            </a:r>
            <a:r>
              <a:rPr lang="ja-JP" altLang="en-US" sz="1400" dirty="0"/>
              <a:t>を超えるようなことになっている。</a:t>
            </a:r>
          </a:p>
          <a:p>
            <a:r>
              <a:rPr lang="ja-JP" altLang="en-US" sz="1400" dirty="0" err="1"/>
              <a:t>なの</a:t>
            </a:r>
            <a:r>
              <a:rPr lang="ja-JP" altLang="en-US" sz="1400" dirty="0"/>
              <a:t>で</a:t>
            </a:r>
            <a:r>
              <a:rPr lang="en-US" altLang="ja-JP" sz="1400" dirty="0" err="1"/>
              <a:t>lambda_muLambda_update</a:t>
            </a:r>
            <a:r>
              <a:rPr lang="ja-JP" altLang="en-US" sz="1400" dirty="0"/>
              <a:t>を安易に小さくしようとすることは逆効果。</a:t>
            </a:r>
            <a:endParaRPr kumimoji="1" lang="ja-JP" altLang="en-US" sz="1400" dirty="0"/>
          </a:p>
        </p:txBody>
      </p:sp>
    </p:spTree>
    <p:extLst>
      <p:ext uri="{BB962C8B-B14F-4D97-AF65-F5344CB8AC3E}">
        <p14:creationId xmlns:p14="http://schemas.microsoft.com/office/powerpoint/2010/main" val="341713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1412776"/>
            <a:ext cx="6840760" cy="2893100"/>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smtClean="0"/>
              <a:t>4</a:t>
            </a:r>
            <a:r>
              <a:rPr lang="ja-JP" altLang="en-US" sz="1400" dirty="0" smtClean="0"/>
              <a:t>（</a:t>
            </a:r>
            <a:r>
              <a:rPr lang="en-US" altLang="ja-JP" sz="1400" dirty="0" smtClean="0"/>
              <a:t>3</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r>
              <a:rPr lang="ja-JP" altLang="en-US" sz="1400" dirty="0" smtClean="0"/>
              <a:t>。</a:t>
            </a:r>
            <a:endParaRPr lang="en-US" altLang="ja-JP" sz="1400" dirty="0" smtClean="0"/>
          </a:p>
          <a:p>
            <a:r>
              <a:rPr lang="en-US" altLang="ja-JP" sz="1400" dirty="0"/>
              <a:t>r</a:t>
            </a:r>
            <a:r>
              <a:rPr lang="en-US" altLang="ja-JP" sz="1400" dirty="0" smtClean="0"/>
              <a:t>esult[14]</a:t>
            </a:r>
            <a:r>
              <a:rPr lang="ja-JP" altLang="en-US" sz="1400" dirty="0" smtClean="0"/>
              <a:t>と</a:t>
            </a:r>
            <a:r>
              <a:rPr lang="en-US" altLang="ja-JP" sz="1400" dirty="0" smtClean="0"/>
              <a:t>result[15]</a:t>
            </a:r>
            <a:r>
              <a:rPr lang="ja-JP" altLang="en-US" sz="1400" dirty="0" smtClean="0"/>
              <a:t>を見る。</a:t>
            </a:r>
            <a:endParaRPr lang="en-US" altLang="ja-JP" sz="1400" dirty="0" smtClean="0"/>
          </a:p>
          <a:p>
            <a:r>
              <a:rPr lang="en-US" altLang="ja-JP" sz="1400" dirty="0"/>
              <a:t>r</a:t>
            </a:r>
            <a:r>
              <a:rPr lang="en-US" altLang="ja-JP" sz="1400" dirty="0" smtClean="0"/>
              <a:t>esult[15]</a:t>
            </a:r>
            <a:r>
              <a:rPr lang="ja-JP" altLang="en-US" sz="1400" dirty="0" smtClean="0"/>
              <a:t>が</a:t>
            </a:r>
            <a:r>
              <a:rPr lang="en-US" altLang="ja-JP" sz="1400" dirty="0" err="1" smtClean="0"/>
              <a:t>log_loss</a:t>
            </a:r>
            <a:r>
              <a:rPr lang="ja-JP" altLang="en-US" sz="1400" dirty="0" err="1" smtClean="0"/>
              <a:t>。</a:t>
            </a:r>
            <a:endParaRPr lang="en-US" altLang="ja-JP" sz="1400" dirty="0" smtClean="0"/>
          </a:p>
          <a:p>
            <a:r>
              <a:rPr lang="en-US" altLang="ja-JP" sz="1400" dirty="0" err="1" smtClean="0"/>
              <a:t>log_q</a:t>
            </a:r>
            <a:r>
              <a:rPr lang="ja-JP" altLang="en-US" sz="1400" dirty="0"/>
              <a:t>の</a:t>
            </a:r>
            <a:r>
              <a:rPr lang="en-US" altLang="ja-JP" sz="1400" dirty="0" err="1"/>
              <a:t>lambda_muLambda</a:t>
            </a:r>
            <a:r>
              <a:rPr lang="ja-JP" altLang="en-US" sz="1400" dirty="0"/>
              <a:t>による勾配は</a:t>
            </a:r>
            <a:r>
              <a:rPr lang="en-US" altLang="ja-JP" sz="1400" dirty="0"/>
              <a:t>epoch=5</a:t>
            </a:r>
            <a:r>
              <a:rPr lang="ja-JP" altLang="en-US" sz="1400" dirty="0"/>
              <a:t>で</a:t>
            </a:r>
            <a:r>
              <a:rPr lang="en-US" altLang="ja-JP" sz="1400" dirty="0"/>
              <a:t>10^{-14}</a:t>
            </a:r>
            <a:r>
              <a:rPr lang="ja-JP" altLang="en-US" sz="1400" dirty="0"/>
              <a:t>程度になるが</a:t>
            </a:r>
            <a:r>
              <a:rPr lang="en-US" altLang="ja-JP" sz="1400" dirty="0" err="1"/>
              <a:t>log_loss</a:t>
            </a:r>
            <a:r>
              <a:rPr lang="ja-JP" altLang="en-US" sz="1400" dirty="0"/>
              <a:t>は</a:t>
            </a:r>
            <a:r>
              <a:rPr lang="en-US" altLang="ja-JP" sz="1400" dirty="0"/>
              <a:t>10^{32}</a:t>
            </a:r>
            <a:r>
              <a:rPr lang="ja-JP" altLang="en-US" sz="1400" dirty="0"/>
              <a:t>程度になる。</a:t>
            </a:r>
          </a:p>
          <a:p>
            <a:r>
              <a:rPr lang="ja-JP" altLang="en-US" sz="1400" dirty="0" err="1"/>
              <a:t>なの</a:t>
            </a:r>
            <a:r>
              <a:rPr lang="ja-JP" altLang="en-US" sz="1400" dirty="0"/>
              <a:t>で</a:t>
            </a:r>
            <a:r>
              <a:rPr lang="en-US" altLang="ja-JP" sz="1400" dirty="0" err="1"/>
              <a:t>delta_muLambda</a:t>
            </a:r>
            <a:r>
              <a:rPr lang="ja-JP" altLang="en-US" sz="1400" dirty="0"/>
              <a:t>が</a:t>
            </a:r>
            <a:r>
              <a:rPr lang="en-US" altLang="ja-JP" sz="1400" dirty="0"/>
              <a:t>10^{18}</a:t>
            </a:r>
            <a:r>
              <a:rPr lang="ja-JP" altLang="en-US" sz="1400" dirty="0"/>
              <a:t>程度になる。</a:t>
            </a:r>
          </a:p>
          <a:p>
            <a:r>
              <a:rPr lang="ja-JP" altLang="en-US" sz="1400" dirty="0"/>
              <a:t>案の定</a:t>
            </a:r>
            <a:r>
              <a:rPr lang="en-US" altLang="ja-JP" sz="1400" dirty="0"/>
              <a:t>epoch=6</a:t>
            </a:r>
            <a:r>
              <a:rPr lang="ja-JP" altLang="en-US" sz="1400" dirty="0"/>
              <a:t>でこの時は</a:t>
            </a:r>
            <a:r>
              <a:rPr lang="en-US" altLang="ja-JP" sz="1400" dirty="0"/>
              <a:t>Updating indices</a:t>
            </a:r>
            <a:r>
              <a:rPr lang="ja-JP" altLang="en-US" sz="1400" dirty="0"/>
              <a:t>を繰り返す。</a:t>
            </a:r>
          </a:p>
          <a:p>
            <a:r>
              <a:rPr lang="en-US" altLang="ja-JP" sz="1400" dirty="0" err="1"/>
              <a:t>log_loss</a:t>
            </a:r>
            <a:r>
              <a:rPr lang="ja-JP" altLang="en-US" sz="1400" dirty="0"/>
              <a:t>の増加率が勾配の減少率より大きすぎて本来同程度かせいぜい</a:t>
            </a:r>
            <a:r>
              <a:rPr lang="en-US" altLang="ja-JP" sz="1400" dirty="0"/>
              <a:t>2</a:t>
            </a:r>
            <a:r>
              <a:rPr lang="ja-JP" altLang="en-US" sz="1400" dirty="0"/>
              <a:t>桁くらいの違いのオーダーになるべきなのにならない。</a:t>
            </a:r>
            <a:endParaRPr lang="en-US" altLang="ja-JP" sz="1400" dirty="0"/>
          </a:p>
        </p:txBody>
      </p:sp>
    </p:spTree>
    <p:extLst>
      <p:ext uri="{BB962C8B-B14F-4D97-AF65-F5344CB8AC3E}">
        <p14:creationId xmlns:p14="http://schemas.microsoft.com/office/powerpoint/2010/main" val="374002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1412776"/>
            <a:ext cx="6840760" cy="3108543"/>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a:t>5</a:t>
            </a:r>
            <a:r>
              <a:rPr lang="ja-JP" altLang="en-US" sz="1400" dirty="0" smtClean="0"/>
              <a:t>（</a:t>
            </a:r>
            <a:r>
              <a:rPr lang="en-US" altLang="ja-JP" sz="1400" dirty="0"/>
              <a:t>4</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r>
              <a:rPr lang="ja-JP" altLang="en-US" sz="1400" dirty="0" smtClean="0"/>
              <a:t>。</a:t>
            </a:r>
            <a:endParaRPr lang="en-US" altLang="ja-JP" sz="1400" dirty="0" smtClean="0"/>
          </a:p>
          <a:p>
            <a:r>
              <a:rPr lang="en-US" altLang="ja-JP" sz="1400" dirty="0"/>
              <a:t>r</a:t>
            </a:r>
            <a:r>
              <a:rPr lang="en-US" altLang="ja-JP" sz="1400" dirty="0" smtClean="0"/>
              <a:t>esult[16]</a:t>
            </a:r>
            <a:r>
              <a:rPr lang="ja-JP" altLang="en-US" sz="1400" dirty="0" smtClean="0"/>
              <a:t>と</a:t>
            </a:r>
            <a:r>
              <a:rPr lang="en-US" altLang="ja-JP" sz="1400" dirty="0" smtClean="0"/>
              <a:t>result[17]</a:t>
            </a:r>
            <a:r>
              <a:rPr lang="ja-JP" altLang="en-US" sz="1400" dirty="0" smtClean="0"/>
              <a:t>を見る。</a:t>
            </a:r>
            <a:endParaRPr lang="en-US" altLang="ja-JP" sz="1400" dirty="0" smtClean="0"/>
          </a:p>
          <a:p>
            <a:r>
              <a:rPr lang="en-US" altLang="ja-JP" sz="1400" dirty="0"/>
              <a:t>r</a:t>
            </a:r>
            <a:r>
              <a:rPr lang="en-US" altLang="ja-JP" sz="1400" dirty="0" smtClean="0"/>
              <a:t>esult[16]</a:t>
            </a:r>
            <a:r>
              <a:rPr lang="ja-JP" altLang="en-US" sz="1400" dirty="0" smtClean="0"/>
              <a:t>が</a:t>
            </a:r>
            <a:r>
              <a:rPr lang="en-US" altLang="ja-JP" sz="1400" dirty="0" err="1" smtClean="0"/>
              <a:t>log_p</a:t>
            </a:r>
            <a:r>
              <a:rPr lang="ja-JP" altLang="en-US" sz="1400" dirty="0" err="1" smtClean="0"/>
              <a:t>。</a:t>
            </a:r>
            <a:endParaRPr lang="en-US" altLang="ja-JP" sz="1400" dirty="0" smtClean="0"/>
          </a:p>
          <a:p>
            <a:r>
              <a:rPr lang="en-US" altLang="ja-JP" sz="1400" dirty="0" err="1"/>
              <a:t>log_loss</a:t>
            </a:r>
            <a:r>
              <a:rPr lang="ja-JP" altLang="en-US" sz="1400" dirty="0"/>
              <a:t>の値は何故大きくなるのか？</a:t>
            </a:r>
          </a:p>
          <a:p>
            <a:r>
              <a:rPr lang="en-US" altLang="ja-JP" sz="1400" dirty="0" err="1"/>
              <a:t>log_p</a:t>
            </a:r>
            <a:r>
              <a:rPr lang="en-US" altLang="ja-JP" sz="1400" dirty="0"/>
              <a:t> - </a:t>
            </a:r>
            <a:r>
              <a:rPr lang="en-US" altLang="ja-JP" sz="1400" dirty="0" err="1"/>
              <a:t>log_q</a:t>
            </a:r>
            <a:r>
              <a:rPr lang="ja-JP" altLang="en-US" sz="1400" dirty="0" err="1"/>
              <a:t>なの</a:t>
            </a:r>
            <a:r>
              <a:rPr lang="ja-JP" altLang="en-US" sz="1400" dirty="0"/>
              <a:t>で</a:t>
            </a:r>
            <a:r>
              <a:rPr lang="en-US" altLang="ja-JP" sz="1400" dirty="0" err="1"/>
              <a:t>log_p</a:t>
            </a:r>
            <a:r>
              <a:rPr lang="ja-JP" altLang="en-US" sz="1400" dirty="0"/>
              <a:t>のオーダーが</a:t>
            </a:r>
            <a:r>
              <a:rPr lang="en-US" altLang="ja-JP" sz="1400" dirty="0" err="1"/>
              <a:t>log_q</a:t>
            </a:r>
            <a:r>
              <a:rPr lang="ja-JP" altLang="en-US" sz="1400" dirty="0"/>
              <a:t>に比べて圧倒的に大きいときにそのまま</a:t>
            </a:r>
            <a:r>
              <a:rPr lang="en-US" altLang="ja-JP" sz="1400" dirty="0" err="1"/>
              <a:t>log_loss</a:t>
            </a:r>
            <a:r>
              <a:rPr lang="ja-JP" altLang="en-US" sz="1400" dirty="0"/>
              <a:t>の値の大きさになる。</a:t>
            </a:r>
          </a:p>
          <a:p>
            <a:r>
              <a:rPr lang="en-US" altLang="ja-JP" sz="1400" dirty="0" err="1"/>
              <a:t>log_p</a:t>
            </a:r>
            <a:r>
              <a:rPr lang="ja-JP" altLang="en-US" sz="1400" dirty="0"/>
              <a:t>は</a:t>
            </a:r>
            <a:r>
              <a:rPr lang="en-US" altLang="ja-JP" sz="1400" dirty="0"/>
              <a:t>epoch=5</a:t>
            </a:r>
            <a:r>
              <a:rPr lang="ja-JP" altLang="en-US" sz="1400" dirty="0"/>
              <a:t>で</a:t>
            </a:r>
            <a:r>
              <a:rPr lang="en-US" altLang="ja-JP" sz="1400" dirty="0"/>
              <a:t>10^{36}</a:t>
            </a:r>
            <a:r>
              <a:rPr lang="ja-JP" altLang="en-US" sz="1400" dirty="0"/>
              <a:t>だが</a:t>
            </a:r>
            <a:r>
              <a:rPr lang="en-US" altLang="ja-JP" sz="1400" dirty="0" err="1"/>
              <a:t>log_q</a:t>
            </a:r>
            <a:r>
              <a:rPr lang="ja-JP" altLang="en-US" sz="1400" dirty="0"/>
              <a:t>は</a:t>
            </a:r>
            <a:r>
              <a:rPr lang="en-US" altLang="ja-JP" sz="1400" dirty="0"/>
              <a:t>10^{13}</a:t>
            </a:r>
            <a:r>
              <a:rPr lang="ja-JP" altLang="en-US" sz="1400" dirty="0" err="1"/>
              <a:t>なの</a:t>
            </a:r>
            <a:r>
              <a:rPr lang="ja-JP" altLang="en-US" sz="1400" dirty="0"/>
              <a:t>で</a:t>
            </a:r>
            <a:r>
              <a:rPr lang="en-US" altLang="ja-JP" sz="1400" dirty="0" err="1"/>
              <a:t>log_loss</a:t>
            </a:r>
            <a:r>
              <a:rPr lang="ja-JP" altLang="en-US" sz="1400" dirty="0"/>
              <a:t>は</a:t>
            </a:r>
            <a:r>
              <a:rPr lang="en-US" altLang="ja-JP" sz="1400" dirty="0"/>
              <a:t>10^{36}</a:t>
            </a:r>
            <a:r>
              <a:rPr lang="ja-JP" altLang="en-US" sz="1400" dirty="0"/>
              <a:t>程度になる。</a:t>
            </a:r>
          </a:p>
          <a:p>
            <a:r>
              <a:rPr lang="en-US" altLang="ja-JP" sz="1400" dirty="0" err="1"/>
              <a:t>log_loss</a:t>
            </a:r>
            <a:r>
              <a:rPr lang="ja-JP" altLang="en-US" sz="1400" dirty="0"/>
              <a:t>があまり大きくならないのは</a:t>
            </a:r>
            <a:r>
              <a:rPr lang="en-US" altLang="ja-JP" sz="1400" dirty="0" err="1"/>
              <a:t>log_p</a:t>
            </a:r>
            <a:r>
              <a:rPr lang="ja-JP" altLang="en-US" sz="1400" dirty="0"/>
              <a:t>と</a:t>
            </a:r>
            <a:r>
              <a:rPr lang="en-US" altLang="ja-JP" sz="1400" dirty="0" err="1"/>
              <a:t>log_q</a:t>
            </a:r>
            <a:r>
              <a:rPr lang="ja-JP" altLang="en-US" sz="1400" dirty="0"/>
              <a:t>のオーダーが同程度か</a:t>
            </a:r>
            <a:r>
              <a:rPr lang="en-US" altLang="ja-JP" sz="1400" dirty="0"/>
              <a:t>2</a:t>
            </a:r>
            <a:r>
              <a:rPr lang="ja-JP" altLang="en-US" sz="1400" dirty="0"/>
              <a:t>桁くらいの違いのとき。</a:t>
            </a:r>
          </a:p>
          <a:p>
            <a:r>
              <a:rPr lang="ja-JP" altLang="en-US" sz="1400" dirty="0" err="1"/>
              <a:t>なの</a:t>
            </a:r>
            <a:r>
              <a:rPr lang="ja-JP" altLang="en-US" sz="1400" dirty="0"/>
              <a:t>で</a:t>
            </a:r>
            <a:r>
              <a:rPr lang="en-US" altLang="ja-JP" sz="1400" dirty="0" err="1"/>
              <a:t>log_loss</a:t>
            </a:r>
            <a:r>
              <a:rPr lang="ja-JP" altLang="en-US" sz="1400" dirty="0"/>
              <a:t>が大きいのは</a:t>
            </a:r>
            <a:r>
              <a:rPr lang="en-US" altLang="ja-JP" sz="1400" dirty="0" err="1"/>
              <a:t>log_q</a:t>
            </a:r>
            <a:r>
              <a:rPr lang="ja-JP" altLang="en-US" sz="1400" dirty="0"/>
              <a:t>に比べて</a:t>
            </a:r>
            <a:r>
              <a:rPr lang="en-US" altLang="ja-JP" sz="1400" dirty="0" err="1"/>
              <a:t>log_p</a:t>
            </a:r>
            <a:r>
              <a:rPr lang="ja-JP" altLang="en-US" sz="1400" dirty="0"/>
              <a:t>が増加しすぎるため。</a:t>
            </a:r>
            <a:endParaRPr lang="en-US" altLang="ja-JP" sz="1400" dirty="0" smtClean="0"/>
          </a:p>
        </p:txBody>
      </p:sp>
    </p:spTree>
    <p:extLst>
      <p:ext uri="{BB962C8B-B14F-4D97-AF65-F5344CB8AC3E}">
        <p14:creationId xmlns:p14="http://schemas.microsoft.com/office/powerpoint/2010/main" val="9110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1412776"/>
            <a:ext cx="6840760" cy="3970318"/>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smtClean="0"/>
              <a:t>6</a:t>
            </a:r>
            <a:r>
              <a:rPr lang="ja-JP" altLang="en-US" sz="1400" dirty="0" smtClean="0"/>
              <a:t>（</a:t>
            </a:r>
            <a:r>
              <a:rPr lang="en-US" altLang="ja-JP" sz="1400" dirty="0" smtClean="0"/>
              <a:t>5</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r>
              <a:rPr lang="ja-JP" altLang="en-US" sz="1400" dirty="0" smtClean="0"/>
              <a:t>。</a:t>
            </a:r>
            <a:endParaRPr lang="en-US" altLang="ja-JP" sz="1400" dirty="0" smtClean="0"/>
          </a:p>
          <a:p>
            <a:r>
              <a:rPr lang="en-US" altLang="ja-JP" sz="1400" dirty="0" smtClean="0"/>
              <a:t>result[18]</a:t>
            </a:r>
            <a:r>
              <a:rPr lang="ja-JP" altLang="en-US" sz="1400" dirty="0"/>
              <a:t>、</a:t>
            </a:r>
            <a:r>
              <a:rPr lang="en-US" altLang="ja-JP" sz="1400" dirty="0" smtClean="0"/>
              <a:t>result[19]</a:t>
            </a:r>
            <a:r>
              <a:rPr lang="ja-JP" altLang="en-US" sz="1400" dirty="0" err="1" smtClean="0"/>
              <a:t>、</a:t>
            </a:r>
            <a:r>
              <a:rPr lang="en-US" altLang="ja-JP" sz="1400" dirty="0" smtClean="0"/>
              <a:t>result[20]</a:t>
            </a:r>
            <a:r>
              <a:rPr lang="ja-JP" altLang="en-US" sz="1400" dirty="0" err="1" smtClean="0"/>
              <a:t>、</a:t>
            </a:r>
            <a:r>
              <a:rPr lang="en-US" altLang="ja-JP" sz="1400" dirty="0" smtClean="0"/>
              <a:t>result[21]</a:t>
            </a:r>
            <a:r>
              <a:rPr lang="ja-JP" altLang="en-US" sz="1400" dirty="0" smtClean="0"/>
              <a:t>を見る。</a:t>
            </a:r>
            <a:endParaRPr lang="en-US" altLang="ja-JP" sz="1400" dirty="0" smtClean="0"/>
          </a:p>
          <a:p>
            <a:r>
              <a:rPr lang="en-US" altLang="ja-JP" sz="1400" dirty="0" err="1"/>
              <a:t>log_p_x</a:t>
            </a:r>
            <a:r>
              <a:rPr lang="en-US" altLang="ja-JP" sz="1400" dirty="0"/>
              <a:t>, </a:t>
            </a:r>
            <a:r>
              <a:rPr lang="en-US" altLang="ja-JP" sz="1400" dirty="0" err="1"/>
              <a:t>log_p_z</a:t>
            </a:r>
            <a:r>
              <a:rPr lang="en-US" altLang="ja-JP" sz="1400" dirty="0"/>
              <a:t>, </a:t>
            </a:r>
            <a:r>
              <a:rPr lang="en-US" altLang="ja-JP" sz="1400" dirty="0" err="1"/>
              <a:t>log_p_pi</a:t>
            </a:r>
            <a:r>
              <a:rPr lang="en-US" altLang="ja-JP" sz="1400" dirty="0"/>
              <a:t>, </a:t>
            </a:r>
            <a:r>
              <a:rPr lang="en-US" altLang="ja-JP" sz="1400" dirty="0" err="1"/>
              <a:t>log_p_mu</a:t>
            </a:r>
            <a:r>
              <a:rPr lang="en-US" altLang="ja-JP" sz="1400" dirty="0"/>
              <a:t>, </a:t>
            </a:r>
            <a:r>
              <a:rPr lang="en-US" altLang="ja-JP" sz="1400" dirty="0" err="1"/>
              <a:t>log_p_Lambda</a:t>
            </a:r>
            <a:r>
              <a:rPr lang="ja-JP" altLang="en-US" sz="1400" dirty="0"/>
              <a:t>のそれぞれの値を確認。</a:t>
            </a:r>
          </a:p>
          <a:p>
            <a:r>
              <a:rPr lang="en-US" altLang="ja-JP" sz="1400" dirty="0"/>
              <a:t>epoch=5</a:t>
            </a:r>
            <a:r>
              <a:rPr lang="ja-JP" altLang="en-US" sz="1400" dirty="0"/>
              <a:t>の時は</a:t>
            </a:r>
            <a:r>
              <a:rPr lang="en-US" altLang="ja-JP" sz="1400" dirty="0" err="1"/>
              <a:t>log_p_x</a:t>
            </a:r>
            <a:r>
              <a:rPr lang="ja-JP" altLang="en-US" sz="1400" dirty="0"/>
              <a:t>は</a:t>
            </a:r>
            <a:r>
              <a:rPr lang="en-US" altLang="ja-JP" sz="1400" dirty="0"/>
              <a:t>10^{2}</a:t>
            </a:r>
            <a:r>
              <a:rPr lang="ja-JP" altLang="en-US" sz="1400" dirty="0" err="1"/>
              <a:t>、</a:t>
            </a:r>
            <a:r>
              <a:rPr lang="en-US" altLang="ja-JP" sz="1400" dirty="0" err="1"/>
              <a:t>log_p_z</a:t>
            </a:r>
            <a:r>
              <a:rPr lang="ja-JP" altLang="en-US" sz="1400" dirty="0"/>
              <a:t>は</a:t>
            </a:r>
            <a:r>
              <a:rPr lang="en-US" altLang="ja-JP" sz="1400" dirty="0"/>
              <a:t>10^{1}</a:t>
            </a:r>
            <a:r>
              <a:rPr lang="ja-JP" altLang="en-US" sz="1400" dirty="0" err="1"/>
              <a:t>、</a:t>
            </a:r>
            <a:r>
              <a:rPr lang="en-US" altLang="ja-JP" sz="1400" dirty="0" err="1"/>
              <a:t>log_p_pi</a:t>
            </a:r>
            <a:r>
              <a:rPr lang="ja-JP" altLang="en-US" sz="1400" dirty="0"/>
              <a:t>は</a:t>
            </a:r>
            <a:r>
              <a:rPr lang="en-US" altLang="ja-JP" sz="1400" dirty="0"/>
              <a:t>10^{-1}</a:t>
            </a:r>
            <a:r>
              <a:rPr lang="ja-JP" altLang="en-US" sz="1400" dirty="0" err="1"/>
              <a:t>、</a:t>
            </a:r>
            <a:r>
              <a:rPr lang="en-US" altLang="ja-JP" sz="1400" dirty="0" err="1"/>
              <a:t>log_p_mu</a:t>
            </a:r>
            <a:r>
              <a:rPr lang="ja-JP" altLang="en-US" sz="1400" dirty="0"/>
              <a:t>は</a:t>
            </a:r>
            <a:r>
              <a:rPr lang="en-US" altLang="ja-JP" sz="1400" dirty="0"/>
              <a:t>-10^{18}, </a:t>
            </a:r>
            <a:r>
              <a:rPr lang="en-US" altLang="ja-JP" sz="1400" dirty="0" err="1"/>
              <a:t>log_p_Lambda</a:t>
            </a:r>
            <a:r>
              <a:rPr lang="ja-JP" altLang="en-US" sz="1400" dirty="0"/>
              <a:t>は</a:t>
            </a:r>
            <a:r>
              <a:rPr lang="en-US" altLang="ja-JP" sz="1400" dirty="0"/>
              <a:t>-10^{14}</a:t>
            </a:r>
            <a:r>
              <a:rPr lang="ja-JP" altLang="en-US" sz="1400" dirty="0"/>
              <a:t>程度。</a:t>
            </a:r>
          </a:p>
          <a:p>
            <a:r>
              <a:rPr lang="ja-JP" altLang="en-US" sz="1400" dirty="0"/>
              <a:t>なので、</a:t>
            </a:r>
            <a:r>
              <a:rPr lang="en-US" altLang="ja-JP" sz="1400" dirty="0" err="1"/>
              <a:t>log_p</a:t>
            </a:r>
            <a:r>
              <a:rPr lang="ja-JP" altLang="en-US" sz="1400" dirty="0"/>
              <a:t>は</a:t>
            </a:r>
            <a:r>
              <a:rPr lang="en-US" altLang="ja-JP" sz="1400" dirty="0"/>
              <a:t>-10^{18}</a:t>
            </a:r>
            <a:r>
              <a:rPr lang="ja-JP" altLang="en-US" sz="1400" dirty="0"/>
              <a:t>になる。</a:t>
            </a:r>
          </a:p>
          <a:p>
            <a:r>
              <a:rPr lang="ja-JP" altLang="en-US" sz="1400" dirty="0"/>
              <a:t>つまり</a:t>
            </a:r>
            <a:r>
              <a:rPr lang="en-US" altLang="ja-JP" sz="1400" dirty="0"/>
              <a:t>p</a:t>
            </a:r>
            <a:r>
              <a:rPr lang="ja-JP" altLang="en-US" sz="1400" dirty="0"/>
              <a:t>はほぼ</a:t>
            </a:r>
            <a:r>
              <a:rPr lang="en-US" altLang="ja-JP" sz="1400" dirty="0"/>
              <a:t>0</a:t>
            </a:r>
            <a:r>
              <a:rPr lang="ja-JP" altLang="en-US" sz="1400" dirty="0"/>
              <a:t>付近。</a:t>
            </a:r>
          </a:p>
          <a:p>
            <a:r>
              <a:rPr lang="ja-JP" altLang="en-US" sz="1400" dirty="0"/>
              <a:t>さらに</a:t>
            </a:r>
            <a:r>
              <a:rPr lang="en-US" altLang="ja-JP" sz="1400" dirty="0"/>
              <a:t>epoch=6</a:t>
            </a:r>
            <a:r>
              <a:rPr lang="ja-JP" altLang="en-US" sz="1400" dirty="0"/>
              <a:t>の時は</a:t>
            </a:r>
            <a:r>
              <a:rPr lang="en-US" altLang="ja-JP" sz="1400" dirty="0" err="1"/>
              <a:t>log_p_x</a:t>
            </a:r>
            <a:r>
              <a:rPr lang="ja-JP" altLang="en-US" sz="1400" dirty="0"/>
              <a:t>は</a:t>
            </a:r>
            <a:r>
              <a:rPr lang="en-US" altLang="ja-JP" sz="1400" dirty="0"/>
              <a:t>10^{2}</a:t>
            </a:r>
            <a:r>
              <a:rPr lang="ja-JP" altLang="en-US" sz="1400" dirty="0" err="1"/>
              <a:t>、</a:t>
            </a:r>
            <a:r>
              <a:rPr lang="en-US" altLang="ja-JP" sz="1400" dirty="0" err="1"/>
              <a:t>log_p_z</a:t>
            </a:r>
            <a:r>
              <a:rPr lang="ja-JP" altLang="en-US" sz="1400" dirty="0"/>
              <a:t>は</a:t>
            </a:r>
            <a:r>
              <a:rPr lang="en-US" altLang="ja-JP" sz="1400" dirty="0"/>
              <a:t>10^{1}</a:t>
            </a:r>
            <a:r>
              <a:rPr lang="ja-JP" altLang="en-US" sz="1400" dirty="0" err="1"/>
              <a:t>、</a:t>
            </a:r>
            <a:r>
              <a:rPr lang="en-US" altLang="ja-JP" sz="1400" dirty="0" err="1"/>
              <a:t>log_p_pi</a:t>
            </a:r>
            <a:r>
              <a:rPr lang="ja-JP" altLang="en-US" sz="1400" dirty="0"/>
              <a:t>は</a:t>
            </a:r>
            <a:r>
              <a:rPr lang="en-US" altLang="ja-JP" sz="1400" dirty="0"/>
              <a:t>10^{-1}</a:t>
            </a:r>
            <a:r>
              <a:rPr lang="ja-JP" altLang="en-US" sz="1400" dirty="0" err="1"/>
              <a:t>、</a:t>
            </a:r>
            <a:r>
              <a:rPr lang="en-US" altLang="ja-JP" sz="1400" dirty="0" err="1"/>
              <a:t>log_p_mu</a:t>
            </a:r>
            <a:r>
              <a:rPr lang="ja-JP" altLang="en-US" sz="1400" dirty="0"/>
              <a:t>は</a:t>
            </a:r>
            <a:r>
              <a:rPr lang="en-US" altLang="ja-JP" sz="1400" dirty="0"/>
              <a:t>-10^{18}, </a:t>
            </a:r>
            <a:r>
              <a:rPr lang="en-US" altLang="ja-JP" sz="1400" dirty="0" err="1"/>
              <a:t>log_p_Lambda</a:t>
            </a:r>
            <a:r>
              <a:rPr lang="ja-JP" altLang="en-US" sz="1400" dirty="0"/>
              <a:t>は</a:t>
            </a:r>
            <a:r>
              <a:rPr lang="en-US" altLang="ja-JP" sz="1400" dirty="0"/>
              <a:t>-10^{28}</a:t>
            </a:r>
            <a:r>
              <a:rPr lang="ja-JP" altLang="en-US" sz="1400" dirty="0"/>
              <a:t>程度になる。</a:t>
            </a:r>
          </a:p>
          <a:p>
            <a:r>
              <a:rPr lang="ja-JP" altLang="en-US" sz="1400" dirty="0"/>
              <a:t>なので、</a:t>
            </a:r>
            <a:r>
              <a:rPr lang="en-US" altLang="ja-JP" sz="1400" dirty="0" err="1"/>
              <a:t>log_p</a:t>
            </a:r>
            <a:r>
              <a:rPr lang="ja-JP" altLang="en-US" sz="1400" dirty="0"/>
              <a:t>は</a:t>
            </a:r>
            <a:r>
              <a:rPr lang="en-US" altLang="ja-JP" sz="1400" dirty="0"/>
              <a:t>-10^{28}</a:t>
            </a:r>
            <a:r>
              <a:rPr lang="ja-JP" altLang="en-US" sz="1400" dirty="0"/>
              <a:t>になる。</a:t>
            </a:r>
          </a:p>
          <a:p>
            <a:r>
              <a:rPr lang="ja-JP" altLang="en-US" sz="1400" dirty="0"/>
              <a:t>さらに</a:t>
            </a:r>
            <a:r>
              <a:rPr lang="en-US" altLang="ja-JP" sz="1400" dirty="0"/>
              <a:t>p</a:t>
            </a:r>
            <a:r>
              <a:rPr lang="ja-JP" altLang="en-US" sz="1400" dirty="0"/>
              <a:t>は</a:t>
            </a:r>
            <a:r>
              <a:rPr lang="en-US" altLang="ja-JP" sz="1400" dirty="0"/>
              <a:t>0</a:t>
            </a:r>
            <a:r>
              <a:rPr lang="ja-JP" altLang="en-US" sz="1400" dirty="0"/>
              <a:t>に近づく</a:t>
            </a:r>
            <a:r>
              <a:rPr lang="ja-JP" altLang="en-US" sz="1400" dirty="0" smtClean="0"/>
              <a:t>。</a:t>
            </a:r>
            <a:endParaRPr lang="en-US" altLang="ja-JP" sz="1400" dirty="0" smtClean="0"/>
          </a:p>
          <a:p>
            <a:endParaRPr lang="en-US" altLang="ja-JP" sz="1400" dirty="0"/>
          </a:p>
          <a:p>
            <a:r>
              <a:rPr lang="en-US" altLang="ja-JP" sz="1400" dirty="0" err="1"/>
              <a:t>log_p_mu</a:t>
            </a:r>
            <a:r>
              <a:rPr lang="ja-JP" altLang="en-US" sz="1400" dirty="0"/>
              <a:t>も</a:t>
            </a:r>
            <a:r>
              <a:rPr lang="en-US" altLang="ja-JP" sz="1400" dirty="0" err="1"/>
              <a:t>log_p_Lambda</a:t>
            </a:r>
            <a:r>
              <a:rPr lang="ja-JP" altLang="en-US" sz="1400" dirty="0"/>
              <a:t>も</a:t>
            </a:r>
            <a:r>
              <a:rPr lang="en-US" altLang="ja-JP" sz="1400" dirty="0" err="1"/>
              <a:t>q_mu</a:t>
            </a:r>
            <a:r>
              <a:rPr lang="ja-JP" altLang="en-US" sz="1400" dirty="0"/>
              <a:t>と</a:t>
            </a:r>
            <a:r>
              <a:rPr lang="en-US" altLang="ja-JP" sz="1400" dirty="0" err="1"/>
              <a:t>q_Lambda</a:t>
            </a:r>
            <a:r>
              <a:rPr lang="ja-JP" altLang="en-US" sz="1400" dirty="0"/>
              <a:t>からサンプリングした値を使っている（</a:t>
            </a:r>
            <a:r>
              <a:rPr lang="en-US" altLang="ja-JP" sz="1400" dirty="0"/>
              <a:t>seed</a:t>
            </a:r>
            <a:r>
              <a:rPr lang="ja-JP" altLang="en-US" sz="1400" dirty="0"/>
              <a:t>は</a:t>
            </a:r>
            <a:r>
              <a:rPr lang="en-US" altLang="ja-JP" sz="1400" dirty="0"/>
              <a:t>0</a:t>
            </a:r>
            <a:r>
              <a:rPr lang="ja-JP" altLang="en-US" sz="1400" dirty="0"/>
              <a:t>に固定）。</a:t>
            </a:r>
            <a:endParaRPr lang="en-US" altLang="ja-JP" sz="1400" dirty="0" smtClean="0"/>
          </a:p>
        </p:txBody>
      </p:sp>
    </p:spTree>
    <p:extLst>
      <p:ext uri="{BB962C8B-B14F-4D97-AF65-F5344CB8AC3E}">
        <p14:creationId xmlns:p14="http://schemas.microsoft.com/office/powerpoint/2010/main" val="103731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1412776"/>
            <a:ext cx="6840760" cy="2893100"/>
          </a:xfrm>
          <a:prstGeom prst="rect">
            <a:avLst/>
          </a:prstGeom>
          <a:noFill/>
        </p:spPr>
        <p:txBody>
          <a:bodyPr wrap="square" rtlCol="0">
            <a:spAutoFit/>
          </a:bodyPr>
          <a:lstStyle/>
          <a:p>
            <a:r>
              <a:rPr lang="ja-JP" altLang="en-US" sz="1400" dirty="0" smtClean="0"/>
              <a:t>エラー：</a:t>
            </a:r>
            <a:r>
              <a:rPr lang="en-US" altLang="ja-JP" sz="1400" dirty="0" smtClean="0"/>
              <a:t>Self </a:t>
            </a:r>
            <a:r>
              <a:rPr lang="en-US" altLang="ja-JP" sz="1400" dirty="0" err="1" smtClean="0"/>
              <a:t>Adjint_Eigen</a:t>
            </a:r>
            <a:r>
              <a:rPr lang="en-US" altLang="ja-JP" sz="1400" dirty="0" smtClean="0"/>
              <a:t> decomposition was not successful.</a:t>
            </a:r>
          </a:p>
          <a:p>
            <a:r>
              <a:rPr kumimoji="1" lang="ja-JP" altLang="en-US" sz="1400" dirty="0" smtClean="0"/>
              <a:t>（</a:t>
            </a:r>
            <a:r>
              <a:rPr lang="en-US" altLang="ja-JP" sz="1400" dirty="0" smtClean="0"/>
              <a:t>Basic_BBVI_for_2d_GMM_ver1.3.1.py</a:t>
            </a:r>
            <a:r>
              <a:rPr kumimoji="1" lang="ja-JP" altLang="en-US" sz="1400" dirty="0" smtClean="0"/>
              <a:t>）</a:t>
            </a:r>
            <a:endParaRPr kumimoji="1" lang="en-US" altLang="ja-JP" sz="1400" dirty="0" smtClean="0"/>
          </a:p>
          <a:p>
            <a:endParaRPr lang="en-US" altLang="ja-JP" sz="1400" dirty="0"/>
          </a:p>
          <a:p>
            <a:r>
              <a:rPr kumimoji="1" lang="ja-JP" altLang="en-US" sz="1400" dirty="0" smtClean="0"/>
              <a:t>調査</a:t>
            </a:r>
            <a:r>
              <a:rPr lang="en-US" altLang="ja-JP" sz="1400" dirty="0"/>
              <a:t>7</a:t>
            </a:r>
            <a:r>
              <a:rPr lang="ja-JP" altLang="en-US" sz="1400" dirty="0" smtClean="0"/>
              <a:t>（</a:t>
            </a:r>
            <a:r>
              <a:rPr lang="en-US" altLang="ja-JP" sz="1400" dirty="0" smtClean="0"/>
              <a:t>6</a:t>
            </a:r>
            <a:r>
              <a:rPr lang="ja-JP" altLang="en-US" sz="1400" dirty="0" smtClean="0"/>
              <a:t>の続き）</a:t>
            </a:r>
            <a:r>
              <a:rPr kumimoji="1" lang="ja-JP" altLang="en-US" sz="1400" dirty="0" smtClean="0"/>
              <a:t>：</a:t>
            </a:r>
            <a:endParaRPr kumimoji="1" lang="en-US" altLang="ja-JP" sz="1400" dirty="0" smtClean="0"/>
          </a:p>
          <a:p>
            <a:r>
              <a:rPr lang="en-US" altLang="ja-JP" sz="1400" dirty="0" err="1"/>
              <a:t>PyCharm</a:t>
            </a:r>
            <a:r>
              <a:rPr lang="ja-JP" altLang="en-US" sz="1400" dirty="0"/>
              <a:t>によりデバッグ</a:t>
            </a:r>
            <a:r>
              <a:rPr lang="ja-JP" altLang="en-US" sz="1400" dirty="0" smtClean="0"/>
              <a:t>。</a:t>
            </a:r>
            <a:endParaRPr lang="en-US" altLang="ja-JP" sz="1400" dirty="0" smtClean="0"/>
          </a:p>
          <a:p>
            <a:r>
              <a:rPr lang="en-US" altLang="ja-JP" sz="1400" dirty="0" smtClean="0"/>
              <a:t>result[23]</a:t>
            </a:r>
            <a:r>
              <a:rPr lang="ja-JP" altLang="en-US" sz="1400" dirty="0" smtClean="0"/>
              <a:t>と </a:t>
            </a:r>
            <a:r>
              <a:rPr lang="en-US" altLang="ja-JP" sz="1400" dirty="0" smtClean="0"/>
              <a:t>result[24]</a:t>
            </a:r>
            <a:r>
              <a:rPr lang="ja-JP" altLang="en-US" sz="1400" dirty="0" smtClean="0"/>
              <a:t>を見る。</a:t>
            </a:r>
            <a:endParaRPr lang="en-US" altLang="ja-JP" sz="1400" dirty="0" smtClean="0"/>
          </a:p>
          <a:p>
            <a:r>
              <a:rPr lang="en-US" altLang="ja-JP" sz="1400" dirty="0"/>
              <a:t>r</a:t>
            </a:r>
            <a:r>
              <a:rPr lang="en-US" altLang="ja-JP" sz="1400" dirty="0" smtClean="0"/>
              <a:t>esult[23]</a:t>
            </a:r>
            <a:r>
              <a:rPr lang="ja-JP" altLang="en-US" sz="1400" dirty="0" smtClean="0"/>
              <a:t>が</a:t>
            </a:r>
            <a:r>
              <a:rPr lang="en-US" altLang="ja-JP" sz="1400" dirty="0" err="1" smtClean="0"/>
              <a:t>sample_q_mu_ass</a:t>
            </a:r>
            <a:r>
              <a:rPr lang="ja-JP" altLang="en-US" sz="1400" dirty="0" err="1" smtClean="0"/>
              <a:t>。</a:t>
            </a:r>
            <a:endParaRPr lang="en-US" altLang="ja-JP" sz="1400" dirty="0" smtClean="0"/>
          </a:p>
          <a:p>
            <a:r>
              <a:rPr lang="ja-JP" altLang="en-US" sz="1400" dirty="0"/>
              <a:t>サンプリングなので、分布確率密度が</a:t>
            </a:r>
            <a:r>
              <a:rPr lang="en-US" altLang="ja-JP" sz="1400" dirty="0"/>
              <a:t>0</a:t>
            </a:r>
            <a:r>
              <a:rPr lang="ja-JP" altLang="en-US" sz="1400" dirty="0"/>
              <a:t>付近の値をとってくることはありえる。</a:t>
            </a:r>
          </a:p>
          <a:p>
            <a:r>
              <a:rPr lang="en-US" altLang="ja-JP" sz="1400" dirty="0"/>
              <a:t>epoch=5</a:t>
            </a:r>
            <a:r>
              <a:rPr lang="ja-JP" altLang="en-US" sz="1400" dirty="0"/>
              <a:t>だと</a:t>
            </a:r>
            <a:r>
              <a:rPr lang="en-US" altLang="ja-JP" sz="1400" dirty="0" err="1"/>
              <a:t>sample_q_mu_ass</a:t>
            </a:r>
            <a:r>
              <a:rPr lang="ja-JP" altLang="en-US" sz="1400" dirty="0"/>
              <a:t>が</a:t>
            </a:r>
            <a:r>
              <a:rPr lang="en-US" altLang="ja-JP" sz="1400" dirty="0"/>
              <a:t>10^{12}</a:t>
            </a:r>
            <a:r>
              <a:rPr lang="ja-JP" altLang="en-US" sz="1400" dirty="0"/>
              <a:t>で</a:t>
            </a:r>
            <a:r>
              <a:rPr lang="en-US" altLang="ja-JP" sz="1400" dirty="0" err="1"/>
              <a:t>sample_q_Lambda_ass</a:t>
            </a:r>
            <a:r>
              <a:rPr lang="ja-JP" altLang="en-US" sz="1400" dirty="0"/>
              <a:t>が</a:t>
            </a:r>
            <a:r>
              <a:rPr lang="en-US" altLang="ja-JP" sz="1400" dirty="0"/>
              <a:t>10^{18}</a:t>
            </a:r>
            <a:r>
              <a:rPr lang="ja-JP" altLang="en-US" sz="1400" dirty="0"/>
              <a:t>になる。</a:t>
            </a:r>
          </a:p>
          <a:p>
            <a:r>
              <a:rPr lang="ja-JP" altLang="en-US" sz="1400" dirty="0"/>
              <a:t>その場合、ガウス分布では端になるので</a:t>
            </a:r>
            <a:r>
              <a:rPr lang="en-US" altLang="ja-JP" sz="1400" dirty="0"/>
              <a:t>0</a:t>
            </a:r>
            <a:r>
              <a:rPr lang="ja-JP" altLang="en-US" sz="1400" dirty="0"/>
              <a:t>付近の密度になり、</a:t>
            </a:r>
            <a:r>
              <a:rPr lang="en-US" altLang="ja-JP" sz="1400" dirty="0" err="1"/>
              <a:t>Wishart</a:t>
            </a:r>
            <a:r>
              <a:rPr lang="ja-JP" altLang="en-US" sz="1400" dirty="0"/>
              <a:t>分布はパラメータで形状が異なるので何とも言えないが</a:t>
            </a:r>
            <a:r>
              <a:rPr lang="en-US" altLang="ja-JP" sz="1400" dirty="0"/>
              <a:t>0</a:t>
            </a:r>
            <a:r>
              <a:rPr lang="ja-JP" altLang="en-US" sz="1400" dirty="0"/>
              <a:t>付近の値でもおかしくはない。</a:t>
            </a:r>
          </a:p>
          <a:p>
            <a:r>
              <a:rPr lang="ja-JP" altLang="en-US" sz="1400" dirty="0"/>
              <a:t>ただ、</a:t>
            </a:r>
            <a:r>
              <a:rPr lang="en-US" altLang="ja-JP" sz="1400" dirty="0"/>
              <a:t>epoch=5</a:t>
            </a:r>
            <a:r>
              <a:rPr lang="ja-JP" altLang="en-US" sz="1400" dirty="0"/>
              <a:t>だと</a:t>
            </a:r>
            <a:r>
              <a:rPr lang="en-US" altLang="ja-JP" sz="1400" dirty="0" err="1"/>
              <a:t>q_mu</a:t>
            </a:r>
            <a:r>
              <a:rPr lang="ja-JP" altLang="en-US" sz="1400" dirty="0" err="1"/>
              <a:t>、</a:t>
            </a:r>
            <a:r>
              <a:rPr lang="en-US" altLang="ja-JP" sz="1400" dirty="0" err="1"/>
              <a:t>q_Lambda</a:t>
            </a:r>
            <a:r>
              <a:rPr lang="ja-JP" altLang="en-US" sz="1400" dirty="0"/>
              <a:t>の変分パラメータもおかしくなっているのでそれが反映されているともいえる。</a:t>
            </a:r>
            <a:endParaRPr lang="en-US" altLang="ja-JP" sz="1400" dirty="0" smtClean="0"/>
          </a:p>
        </p:txBody>
      </p:sp>
    </p:spTree>
    <p:extLst>
      <p:ext uri="{BB962C8B-B14F-4D97-AF65-F5344CB8AC3E}">
        <p14:creationId xmlns:p14="http://schemas.microsoft.com/office/powerpoint/2010/main" val="34700345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1227</Words>
  <Application>Microsoft Office PowerPoint</Application>
  <PresentationFormat>画面に合わせる (4:3)</PresentationFormat>
  <Paragraphs>86</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エラー調査票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2016-020</dc:creator>
  <cp:lastModifiedBy>2016-020</cp:lastModifiedBy>
  <cp:revision>12</cp:revision>
  <dcterms:created xsi:type="dcterms:W3CDTF">2017-12-07T09:43:25Z</dcterms:created>
  <dcterms:modified xsi:type="dcterms:W3CDTF">2017-12-08T08:30:47Z</dcterms:modified>
</cp:coreProperties>
</file>