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36" y="-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DF32B-E723-4BCC-A355-A7EFC06FD409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1F83B-6BC9-4C17-84DE-71AB81E4EE8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1F83B-6BC9-4C17-84DE-71AB81E4EE8C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8837-A542-4596-BCAA-58677A9C761A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FBB4-E461-4263-987B-E65D6DAA64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792" y="35496"/>
            <a:ext cx="4368552" cy="360040"/>
          </a:xfrm>
        </p:spPr>
        <p:txBody>
          <a:bodyPr>
            <a:normAutofit/>
          </a:bodyPr>
          <a:lstStyle/>
          <a:p>
            <a:pPr algn="l"/>
            <a:r>
              <a:rPr lang="en-GB" sz="1400" b="1" dirty="0" smtClean="0">
                <a:solidFill>
                  <a:srgbClr val="FFFF00"/>
                </a:solidFill>
              </a:rPr>
              <a:t>Letting       Maintenance       Buy &amp; Sell       Contact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pic>
        <p:nvPicPr>
          <p:cNvPr id="1029" name="Picture 5" descr="K:\HomeRefine\HomeRefineLogo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628800" y="2267744"/>
            <a:ext cx="423015" cy="3570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76672" y="225845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chemeClr val="bg1"/>
                </a:solidFill>
              </a:rPr>
              <a:t>Welcome to Home Refine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6632" y="35496"/>
            <a:ext cx="79208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K:\HomeRefine\HomeRefineLogo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712" y="33140"/>
            <a:ext cx="560632" cy="36239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27384" y="404030"/>
            <a:ext cx="6830616" cy="1791706"/>
            <a:chOff x="27384" y="404030"/>
            <a:chExt cx="6858000" cy="1791706"/>
          </a:xfrm>
        </p:grpSpPr>
        <p:pic>
          <p:nvPicPr>
            <p:cNvPr id="1026" name="Picture 2" descr="C:\Users\BaMedia2016\Desktop\Home_Refine\Website\Upload\WebPropMM0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84" y="404030"/>
              <a:ext cx="6858000" cy="1791706"/>
            </a:xfrm>
            <a:prstGeom prst="rect">
              <a:avLst/>
            </a:prstGeom>
            <a:noFill/>
          </p:spPr>
        </p:pic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89240" y="464419"/>
              <a:ext cx="1222375" cy="1011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2789312" y="467544"/>
              <a:ext cx="2583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Home Refine</a:t>
              </a:r>
            </a:p>
            <a:p>
              <a:pPr algn="ctr"/>
              <a:r>
                <a:rPr lang="en-GB" sz="1200" dirty="0" smtClean="0"/>
                <a:t>          Property Management Services</a:t>
              </a:r>
              <a:endParaRPr lang="en-GB" sz="12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2843808"/>
            <a:ext cx="6858000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Letting </a:t>
            </a:r>
            <a:r>
              <a:rPr lang="en-GB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Dispute &amp; Legal Services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Property Maintenance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Sell &amp; Buy Properties Services</a:t>
            </a:r>
          </a:p>
          <a:p>
            <a:pPr algn="ctr"/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8640" y="2987824"/>
            <a:ext cx="1699859" cy="136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5064" y="2987824"/>
            <a:ext cx="2368959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824" y="35496"/>
            <a:ext cx="4176464" cy="360040"/>
          </a:xfrm>
        </p:spPr>
        <p:txBody>
          <a:bodyPr>
            <a:normAutofit/>
          </a:bodyPr>
          <a:lstStyle/>
          <a:p>
            <a:pPr algn="l"/>
            <a:r>
              <a:rPr lang="en-GB" sz="1400" b="1" dirty="0" smtClean="0">
                <a:solidFill>
                  <a:srgbClr val="FFFF00"/>
                </a:solidFill>
              </a:rPr>
              <a:t>Letting 	       Maintenance	Buy &amp; Sell</a:t>
            </a:r>
            <a:endParaRPr lang="en-GB" sz="1400" b="1" dirty="0">
              <a:solidFill>
                <a:srgbClr val="FFFF00"/>
              </a:solidFill>
            </a:endParaRPr>
          </a:p>
        </p:txBody>
      </p:sp>
      <p:pic>
        <p:nvPicPr>
          <p:cNvPr id="1029" name="Picture 5" descr="K:\HomeRefine\HomeRefineLogo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404664" y="5652120"/>
            <a:ext cx="423015" cy="357011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6632" y="35496"/>
            <a:ext cx="79208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K:\HomeRefine\HomeRefineLogo_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6712" y="33140"/>
            <a:ext cx="560632" cy="36239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3635896"/>
            <a:ext cx="68580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u="sng" dirty="0" smtClean="0">
              <a:solidFill>
                <a:schemeClr val="tx1"/>
              </a:solidFill>
            </a:endParaRPr>
          </a:p>
          <a:p>
            <a:endParaRPr lang="en-GB" b="1" u="sng" dirty="0" smtClean="0">
              <a:solidFill>
                <a:schemeClr val="tx1"/>
              </a:solidFill>
            </a:endParaRPr>
          </a:p>
          <a:p>
            <a:r>
              <a:rPr lang="en-GB" b="1" u="sng" dirty="0" smtClean="0">
                <a:solidFill>
                  <a:schemeClr val="tx1"/>
                </a:solidFill>
              </a:rPr>
              <a:t>Letting =&gt; Services available:</a:t>
            </a:r>
          </a:p>
          <a:p>
            <a:endParaRPr lang="en-GB" b="1" u="sng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	Tenants Finder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We’ll take pictures, advertise and do a thorough tenants check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we draft tenants contract, will hold the deposit on DPS, collect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   rent and transfer the income automatically to your bank account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we do check in and check out to make sure your inventory is being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   left in best condition after tenants check out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we will keep your property up to date with the latest regulation,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   which is mandatory by law, to protect you from prosecution!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Tenants Eviction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we work hand in hand with Action Fraud, NFIB, Metro. Police....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we have one of the highest successrate and are most efficient, due to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   our legal team and eviction guy’s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Cleaning Service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We do it all, from after tenants cleaning up to regular cleaning service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Refurbishments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Our inhouse specialists(master carpenter, fully cert. electr...) are London’s 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   best practise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Decorating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- Inspired by our inhouse architects we decorate your property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		   appropriate or as required...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........</a:t>
            </a: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" y="395535"/>
            <a:ext cx="6858000" cy="3265007"/>
            <a:chOff x="1" y="395535"/>
            <a:chExt cx="6858000" cy="3265007"/>
          </a:xfrm>
        </p:grpSpPr>
        <p:grpSp>
          <p:nvGrpSpPr>
            <p:cNvPr id="13" name="Group 12"/>
            <p:cNvGrpSpPr/>
            <p:nvPr/>
          </p:nvGrpSpPr>
          <p:grpSpPr>
            <a:xfrm>
              <a:off x="1" y="395535"/>
              <a:ext cx="6858000" cy="3265007"/>
              <a:chOff x="1" y="395535"/>
              <a:chExt cx="6858000" cy="3265007"/>
            </a:xfrm>
          </p:grpSpPr>
          <p:pic>
            <p:nvPicPr>
              <p:cNvPr id="2050" name="Picture 2" descr="C:\Users\BaMedia2016\Desktop\Home_Refine\Website\Upload\WebLetting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" y="395535"/>
                <a:ext cx="6858000" cy="3265007"/>
              </a:xfrm>
              <a:prstGeom prst="rect">
                <a:avLst/>
              </a:prstGeom>
              <a:noFill/>
            </p:spPr>
          </p:pic>
          <p:pic>
            <p:nvPicPr>
              <p:cNvPr id="1052" name="Picture 2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89240" y="464419"/>
                <a:ext cx="1222375" cy="1011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16632" y="467544"/>
              <a:ext cx="28803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Home Refine</a:t>
              </a:r>
              <a:r>
                <a:rPr lang="en-GB" dirty="0" smtClean="0"/>
                <a:t/>
              </a:r>
              <a:br>
                <a:rPr lang="en-GB" dirty="0" smtClean="0"/>
              </a:br>
              <a:r>
                <a:rPr lang="en-GB" sz="1200" dirty="0" smtClean="0"/>
                <a:t>                  Property Management Services</a:t>
              </a:r>
              <a:endParaRPr lang="en-GB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40</Words>
  <Application>Microsoft Office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BaMedia2016</dc:creator>
  <cp:lastModifiedBy>BaMedia2016</cp:lastModifiedBy>
  <cp:revision>516</cp:revision>
  <dcterms:created xsi:type="dcterms:W3CDTF">2016-12-12T15:47:36Z</dcterms:created>
  <dcterms:modified xsi:type="dcterms:W3CDTF">2016-12-18T10:52:57Z</dcterms:modified>
</cp:coreProperties>
</file>