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36" y="-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792" y="35496"/>
            <a:ext cx="4368552" cy="360040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 smtClean="0">
                <a:solidFill>
                  <a:srgbClr val="FFFF00"/>
                </a:solidFill>
              </a:rPr>
              <a:t>Letting       Maintenance       Buy &amp; Sell       Contact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1029" name="Picture 5" descr="K:\HomeRefine\HomeRefineLogo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628800" y="2267744"/>
            <a:ext cx="423015" cy="3570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76672" y="225845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chemeClr val="bg1"/>
                </a:solidFill>
              </a:rPr>
              <a:t>Welcome to Home Refine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6632" y="35496"/>
            <a:ext cx="7920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K:\HomeRefine\HomeRefineLogo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712" y="33140"/>
            <a:ext cx="560632" cy="36239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27384" y="404030"/>
            <a:ext cx="6830616" cy="1791706"/>
            <a:chOff x="27384" y="404030"/>
            <a:chExt cx="6858000" cy="1791706"/>
          </a:xfrm>
        </p:grpSpPr>
        <p:pic>
          <p:nvPicPr>
            <p:cNvPr id="1026" name="Picture 2" descr="C:\Users\BaMedia2016\Desktop\Home_Refine\Website\Upload\WebPropMM0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84" y="404030"/>
              <a:ext cx="6858000" cy="1791706"/>
            </a:xfrm>
            <a:prstGeom prst="rect">
              <a:avLst/>
            </a:prstGeom>
            <a:noFill/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9240" y="464419"/>
              <a:ext cx="1222375" cy="1011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2789312" y="467544"/>
              <a:ext cx="2583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Home Refine</a:t>
              </a:r>
            </a:p>
            <a:p>
              <a:pPr algn="ctr"/>
              <a:r>
                <a:rPr lang="en-GB" sz="1200" dirty="0" smtClean="0"/>
                <a:t>          Property Management Services</a:t>
              </a:r>
              <a:endParaRPr lang="en-GB" sz="12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2843808"/>
            <a:ext cx="6858000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Media2016\Desktop\Home_Refine\Website\Upload\WebLet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5535"/>
            <a:ext cx="6858000" cy="3265007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24" y="35496"/>
            <a:ext cx="4176464" cy="360040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 smtClean="0">
                <a:solidFill>
                  <a:srgbClr val="FFFF00"/>
                </a:solidFill>
              </a:rPr>
              <a:t>Letting 	       Maintenance	Buy &amp; Sell</a:t>
            </a: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1029" name="Picture 5" descr="K:\HomeRefine\HomeRefineLogo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04664" y="5652120"/>
            <a:ext cx="423015" cy="3570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624" y="3955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Letting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9240" y="464419"/>
            <a:ext cx="122237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6632" y="35496"/>
            <a:ext cx="7920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K:\HomeRefine\HomeRefineLogo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6712" y="33140"/>
            <a:ext cx="560632" cy="36239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3707904"/>
            <a:ext cx="6858000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GB" dirty="0" smtClean="0">
                <a:solidFill>
                  <a:schemeClr val="tx1"/>
                </a:solidFill>
              </a:rPr>
              <a:t>Letting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Tenants Eviction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Cleaning Service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Refurbishments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Decorating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........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BaMedia2016</dc:creator>
  <cp:lastModifiedBy>BaMedia2016</cp:lastModifiedBy>
  <cp:revision>91</cp:revision>
  <dcterms:created xsi:type="dcterms:W3CDTF">2016-12-12T15:47:36Z</dcterms:created>
  <dcterms:modified xsi:type="dcterms:W3CDTF">2016-12-14T00:08:13Z</dcterms:modified>
</cp:coreProperties>
</file>