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3" r:id="rId5"/>
    <p:sldId id="266" r:id="rId6"/>
    <p:sldId id="260" r:id="rId7"/>
    <p:sldId id="268" r:id="rId8"/>
    <p:sldId id="261" r:id="rId9"/>
    <p:sldId id="273" r:id="rId10"/>
    <p:sldId id="277" r:id="rId11"/>
    <p:sldId id="28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6314" autoAdjust="0"/>
  </p:normalViewPr>
  <p:slideViewPr>
    <p:cSldViewPr snapToGrid="0" snapToObjects="1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7FE65-5E73-0045-A27F-790AEF1DF083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C6F83-540D-334B-BB7A-347CE6723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03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03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64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63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946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57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212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591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72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47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627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C6F83-540D-334B-BB7A-347CE672347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64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F9325-CF1A-7B4C-85D3-EF5FB4C0A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9B9634-90EC-4349-B885-E497CA24F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EB224-2B26-C945-A39B-8BA1DF55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67713-317D-464E-B8FE-E8ACD864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8A330-8F2B-0A4F-AAA9-07B09924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6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70182-633A-C34D-9E67-85DA5794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FBA115-B0FC-FA4F-9F14-D2D903924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B44F62-EE8A-664B-9820-A4CFFACC5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1A109-68FA-5C46-9F60-D6B7B7F3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21AAA0-1DB5-4C4B-8D87-5DE0D678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84C0E4-4A9C-E144-9DEF-E32CC475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84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A0455-2403-2E4B-927B-342B166C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D1F14-DE79-D14A-AA48-71A673F92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6A967-A52B-B642-891F-AEF183D7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4EFA8-2753-D440-AA94-5801019B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29A59-9029-ED42-B7B8-290BAFF5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31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98A37D-00D0-F54C-8FA4-88E3ADD76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7DB8B-5C79-DA49-919F-2318B2DAB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C916A-55AD-B246-911E-3406A763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22273-CBCB-DD45-9604-7D627AD3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C97E4-CC56-F142-9AC8-6599A09A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93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5FEAC-EBAB-1C42-9539-9D2FB2C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D483B-51AF-2247-9750-8FCA5994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390BC-756C-3645-89D5-C4F06FC3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E5766-CE4B-FD43-B583-0BFD28EF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2B502-A6CE-BC44-8580-5730FD3C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0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A45A3-B3C4-7B42-A722-80008B3C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D8B44-0E03-3A4E-BAB0-9924D3AB1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C798F-7736-5741-85BD-6EE5A3CE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F2FEB-A3E8-4341-B252-C9F4291F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39524-EC5D-4A49-9986-075E9C9A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46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D4E57-45CF-8347-B457-5B632E9C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E599C-03C8-FA4D-B951-1DFA68C9E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3385B-EA07-A444-9338-E787BB422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EFBE4-788B-154F-A9EE-F127C4B5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7E9C3A-18EC-9040-B976-18B5096E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EBFBD-B6E5-8C4F-AA21-4D82BE1C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A1B2E-14C6-2841-8795-FD7972C3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4163A-3369-0641-B0D3-6ED9F8BFD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7FBA6-FF8B-2044-8AB1-D3769E634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F626E6-DF4A-2F44-91FF-F5E79DE4D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E96ADC-7F0C-4546-9697-4F857E852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679827-B901-224B-A3DC-481650CB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38B239-3C3A-D641-8280-4CEAF14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025293-DB8C-9F4D-BDC2-C9E95337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430183" y="459585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631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0C43B-B2AA-8644-A3AD-36CBA536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35B741-9F16-2243-90C1-C799C2E9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A465EF-79BF-9B41-80E7-C5343F9C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130BBA-783C-2B4F-885F-92977496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39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F577DF9-E9AB-C247-83BA-B08A7D6485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596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923255F-06C2-354C-9AB5-A9DED13749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A28F71-45B1-E141-9699-E9D6356C97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337" y="17764"/>
            <a:ext cx="963555" cy="11117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5F7525E-1A0F-1D4D-B2A9-0838F6470656}"/>
              </a:ext>
            </a:extLst>
          </p:cNvPr>
          <p:cNvSpPr/>
          <p:nvPr userDrawn="1"/>
        </p:nvSpPr>
        <p:spPr>
          <a:xfrm>
            <a:off x="389965" y="0"/>
            <a:ext cx="309283" cy="537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D327AD-E7F7-0343-8835-D98AB2D17677}"/>
              </a:ext>
            </a:extLst>
          </p:cNvPr>
          <p:cNvSpPr/>
          <p:nvPr userDrawn="1"/>
        </p:nvSpPr>
        <p:spPr>
          <a:xfrm>
            <a:off x="544605" y="150158"/>
            <a:ext cx="309283" cy="5378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1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 xmlns:a14="http://schemas.microsoft.com/office/drawing/2010/main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211C5-88B1-DD40-BEBE-A3E8926B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44087-386B-144E-94C4-C9C517297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5B940-B9AD-9048-A716-29AFE0FB5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046DD-C959-A549-8515-6700367C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7F02-9673-4B45-90AC-0B7D8224E4A7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73A72-C117-FF46-95F8-C22EFAFC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9CDD1-68D1-1F46-AF77-672DB830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3328A7-CC21-B349-9F01-56890ED6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3680F-C92A-E34C-9494-119D90D64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19ADA-6B18-A041-B8D5-35C1DFD0F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F7F02-9673-4B45-90AC-0B7D8224E4A7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2D7E9-8AF5-FE41-A074-6E93F2933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B10ED-73D1-F644-9D17-1067948B0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E662-694F-6B48-A179-2A683578F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39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>
            <a:extLst>
              <a:ext uri="{FF2B5EF4-FFF2-40B4-BE49-F238E27FC236}">
                <a16:creationId xmlns:a16="http://schemas.microsoft.com/office/drawing/2014/main" id="{EE092BFF-F822-8B40-BC0B-0C5CF1E009E4}"/>
              </a:ext>
            </a:extLst>
          </p:cNvPr>
          <p:cNvSpPr/>
          <p:nvPr/>
        </p:nvSpPr>
        <p:spPr>
          <a:xfrm flipH="1">
            <a:off x="0" y="11284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8763000 w 12192000"/>
              <a:gd name="connsiteY1" fmla="*/ 0 h 6858000"/>
              <a:gd name="connsiteX2" fmla="*/ 12192000 w 12192000"/>
              <a:gd name="connsiteY2" fmla="*/ 342900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3069566 w 12192000"/>
              <a:gd name="connsiteY1" fmla="*/ 0 h 6858000"/>
              <a:gd name="connsiteX2" fmla="*/ 12192000 w 12192000"/>
              <a:gd name="connsiteY2" fmla="*/ 342900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3069566 w 12192000"/>
              <a:gd name="connsiteY1" fmla="*/ 0 h 6858000"/>
              <a:gd name="connsiteX2" fmla="*/ 12192000 w 12192000"/>
              <a:gd name="connsiteY2" fmla="*/ 63878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3069566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069566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7C7613D-8392-1742-AFB4-14562DE2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15" y="559550"/>
            <a:ext cx="3256956" cy="375802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9C31D06D-FB67-5643-A808-DCC9EA1B3ED5}"/>
              </a:ext>
            </a:extLst>
          </p:cNvPr>
          <p:cNvGrpSpPr/>
          <p:nvPr/>
        </p:nvGrpSpPr>
        <p:grpSpPr>
          <a:xfrm>
            <a:off x="5029388" y="1164749"/>
            <a:ext cx="2811491" cy="2811490"/>
            <a:chOff x="6246964" y="1260178"/>
            <a:chExt cx="2811490" cy="281149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937A008-86C1-5946-B36C-940638BFFE0D}"/>
                </a:ext>
              </a:extLst>
            </p:cNvPr>
            <p:cNvSpPr/>
            <p:nvPr/>
          </p:nvSpPr>
          <p:spPr>
            <a:xfrm>
              <a:off x="6384627" y="1397841"/>
              <a:ext cx="2536164" cy="2536164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3"/>
                </a:gs>
              </a:gsLst>
              <a:lin ang="4200000" scaled="0"/>
            </a:gradFill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7BDD356-E40A-ED4D-845E-78198D4D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87027" y="1600241"/>
              <a:ext cx="2131365" cy="2131365"/>
            </a:xfrm>
            <a:prstGeom prst="ellipse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2EF0418-1D6A-CA43-A585-A4B6AE65C00A}"/>
                </a:ext>
              </a:extLst>
            </p:cNvPr>
            <p:cNvSpPr/>
            <p:nvPr/>
          </p:nvSpPr>
          <p:spPr>
            <a:xfrm>
              <a:off x="6246964" y="1260178"/>
              <a:ext cx="2811490" cy="2811490"/>
            </a:xfrm>
            <a:prstGeom prst="ellipse">
              <a:avLst/>
            </a:prstGeom>
            <a:noFill/>
            <a:ln w="222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FACBEAA8-22E2-B642-98D6-C1D86C76C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379" y="1292928"/>
            <a:ext cx="1982880" cy="7261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EBB9057-8611-8D42-9C51-1DEE2A240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586" y="1950236"/>
            <a:ext cx="1284449" cy="110605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49B8F65-498A-BE43-A98E-ACC8287A69DD}"/>
              </a:ext>
            </a:extLst>
          </p:cNvPr>
          <p:cNvSpPr txBox="1"/>
          <p:nvPr/>
        </p:nvSpPr>
        <p:spPr>
          <a:xfrm>
            <a:off x="3113711" y="4317171"/>
            <a:ext cx="6642847" cy="11472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7500" spc="600" dirty="0">
                <a:solidFill>
                  <a:schemeClr val="bg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个人介绍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AA1AE6-C49D-0A4D-9994-819330FD3D45}"/>
              </a:ext>
            </a:extLst>
          </p:cNvPr>
          <p:cNvSpPr/>
          <p:nvPr/>
        </p:nvSpPr>
        <p:spPr>
          <a:xfrm>
            <a:off x="4055131" y="5608685"/>
            <a:ext cx="4760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尹加明</a:t>
            </a:r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E65EED97-4659-9442-B730-59D682FB161E}"/>
              </a:ext>
            </a:extLst>
          </p:cNvPr>
          <p:cNvSpPr/>
          <p:nvPr/>
        </p:nvSpPr>
        <p:spPr>
          <a:xfrm rot="5400000">
            <a:off x="625947" y="446462"/>
            <a:ext cx="1297802" cy="1302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C8F5B187-280F-FD4E-9F68-C9018A0B170C}"/>
              </a:ext>
            </a:extLst>
          </p:cNvPr>
          <p:cNvSpPr/>
          <p:nvPr/>
        </p:nvSpPr>
        <p:spPr>
          <a:xfrm rot="16200000">
            <a:off x="10323192" y="4629441"/>
            <a:ext cx="1297802" cy="1302111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C252771F-2F86-3D42-B9F1-24C6BD27D123}"/>
              </a:ext>
            </a:extLst>
          </p:cNvPr>
          <p:cNvCxnSpPr/>
          <p:nvPr/>
        </p:nvCxnSpPr>
        <p:spPr>
          <a:xfrm>
            <a:off x="623792" y="1950235"/>
            <a:ext cx="0" cy="3630297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694E4886-0620-0242-9204-3C18386F971E}"/>
              </a:ext>
            </a:extLst>
          </p:cNvPr>
          <p:cNvCxnSpPr>
            <a:cxnSpLocks/>
          </p:cNvCxnSpPr>
          <p:nvPr/>
        </p:nvCxnSpPr>
        <p:spPr>
          <a:xfrm>
            <a:off x="11619412" y="2474263"/>
            <a:ext cx="0" cy="192636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 xmlns:a14="http://schemas.microsoft.com/office/drawing/2010/main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/>
      <p:bldP spid="18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职业规划</a:t>
            </a:r>
          </a:p>
        </p:txBody>
      </p:sp>
      <p:sp>
        <p:nvSpPr>
          <p:cNvPr id="3" name="椭圆形标注 2">
            <a:extLst>
              <a:ext uri="{FF2B5EF4-FFF2-40B4-BE49-F238E27FC236}">
                <a16:creationId xmlns:a16="http://schemas.microsoft.com/office/drawing/2014/main" id="{FEAE01AD-136B-C349-AACC-41E8802493AE}"/>
              </a:ext>
            </a:extLst>
          </p:cNvPr>
          <p:cNvSpPr/>
          <p:nvPr/>
        </p:nvSpPr>
        <p:spPr>
          <a:xfrm>
            <a:off x="1529337" y="1788459"/>
            <a:ext cx="1788063" cy="1410456"/>
          </a:xfrm>
          <a:prstGeom prst="wedgeEllipseCallout">
            <a:avLst>
              <a:gd name="adj1" fmla="val -42976"/>
              <a:gd name="adj2" fmla="val 778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261EE1C-BE71-EC4F-9DC9-8671EEF9F122}"/>
              </a:ext>
            </a:extLst>
          </p:cNvPr>
          <p:cNvSpPr/>
          <p:nvPr/>
        </p:nvSpPr>
        <p:spPr>
          <a:xfrm>
            <a:off x="1707997" y="1951326"/>
            <a:ext cx="1430739" cy="10968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01</a:t>
            </a:r>
            <a:endParaRPr kumimoji="1" lang="zh-CN" altLang="en-US" sz="2800" dirty="0">
              <a:solidFill>
                <a:schemeClr val="accent1">
                  <a:lumMod val="7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椭圆形标注 6">
            <a:extLst>
              <a:ext uri="{FF2B5EF4-FFF2-40B4-BE49-F238E27FC236}">
                <a16:creationId xmlns:a16="http://schemas.microsoft.com/office/drawing/2014/main" id="{6AC76DF0-3838-9E45-9C80-572766981A04}"/>
              </a:ext>
            </a:extLst>
          </p:cNvPr>
          <p:cNvSpPr/>
          <p:nvPr/>
        </p:nvSpPr>
        <p:spPr>
          <a:xfrm>
            <a:off x="5375282" y="1788459"/>
            <a:ext cx="1788063" cy="1410456"/>
          </a:xfrm>
          <a:prstGeom prst="wedgeEllipseCallout">
            <a:avLst>
              <a:gd name="adj1" fmla="val -42976"/>
              <a:gd name="adj2" fmla="val 778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D9419AC-E29B-144B-BE41-2EFFAAC6DE6A}"/>
              </a:ext>
            </a:extLst>
          </p:cNvPr>
          <p:cNvSpPr/>
          <p:nvPr/>
        </p:nvSpPr>
        <p:spPr>
          <a:xfrm>
            <a:off x="5553941" y="1951326"/>
            <a:ext cx="1430739" cy="10968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accent6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02</a:t>
            </a:r>
            <a:endParaRPr kumimoji="1" lang="zh-CN" altLang="en-US" sz="2800" dirty="0">
              <a:solidFill>
                <a:schemeClr val="accent6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1" name="椭圆形标注 10">
            <a:extLst>
              <a:ext uri="{FF2B5EF4-FFF2-40B4-BE49-F238E27FC236}">
                <a16:creationId xmlns:a16="http://schemas.microsoft.com/office/drawing/2014/main" id="{2411EB05-70BA-5B44-BF82-CF2DC1E0217F}"/>
              </a:ext>
            </a:extLst>
          </p:cNvPr>
          <p:cNvSpPr/>
          <p:nvPr/>
        </p:nvSpPr>
        <p:spPr>
          <a:xfrm>
            <a:off x="9221227" y="1788459"/>
            <a:ext cx="1788063" cy="1410456"/>
          </a:xfrm>
          <a:prstGeom prst="wedgeEllipseCallout">
            <a:avLst>
              <a:gd name="adj1" fmla="val -42976"/>
              <a:gd name="adj2" fmla="val 778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B18D879-29F8-C743-ABA1-283E95E322B2}"/>
              </a:ext>
            </a:extLst>
          </p:cNvPr>
          <p:cNvSpPr/>
          <p:nvPr/>
        </p:nvSpPr>
        <p:spPr>
          <a:xfrm>
            <a:off x="9399885" y="1937879"/>
            <a:ext cx="1430739" cy="109689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03</a:t>
            </a:r>
            <a:endParaRPr kumimoji="1" lang="zh-CN" altLang="en-US" sz="2800" dirty="0">
              <a:solidFill>
                <a:schemeClr val="accent1">
                  <a:lumMod val="7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F199E1-D742-D843-A08C-6B5C71D1C0F6}"/>
              </a:ext>
            </a:extLst>
          </p:cNvPr>
          <p:cNvSpPr/>
          <p:nvPr/>
        </p:nvSpPr>
        <p:spPr>
          <a:xfrm>
            <a:off x="933447" y="4705408"/>
            <a:ext cx="2979836" cy="1031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虽然目前的各种迹象的表明了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Java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开发很难，但我相信以我的学习能力和爱好一定能发展的越来越好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029200-67C8-994B-81F6-20771E08C9E7}"/>
              </a:ext>
            </a:extLst>
          </p:cNvPr>
          <p:cNvSpPr/>
          <p:nvPr/>
        </p:nvSpPr>
        <p:spPr>
          <a:xfrm>
            <a:off x="1367580" y="3789864"/>
            <a:ext cx="2111573" cy="594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Java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CF4116D-1443-C74E-AACD-C9A934D2FDA3}"/>
              </a:ext>
            </a:extLst>
          </p:cNvPr>
          <p:cNvSpPr/>
          <p:nvPr/>
        </p:nvSpPr>
        <p:spPr>
          <a:xfrm>
            <a:off x="1576204" y="4496212"/>
            <a:ext cx="1694329" cy="892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B6FD4F-2402-CD4F-81F5-E7E57A2CAA41}"/>
              </a:ext>
            </a:extLst>
          </p:cNvPr>
          <p:cNvSpPr/>
          <p:nvPr/>
        </p:nvSpPr>
        <p:spPr>
          <a:xfrm>
            <a:off x="4779394" y="4705408"/>
            <a:ext cx="2979836" cy="1352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在入职之前我并没有了解过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AWS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，这段时间以来结合工作，我发现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AWS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能够轻松且安全的解决很多传统问题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EA0259E-2187-0A44-ACCD-25A33D8361FA}"/>
              </a:ext>
            </a:extLst>
          </p:cNvPr>
          <p:cNvSpPr/>
          <p:nvPr/>
        </p:nvSpPr>
        <p:spPr>
          <a:xfrm>
            <a:off x="5213524" y="3789864"/>
            <a:ext cx="2111573" cy="594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AWS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F098043B-2B3B-BE44-897A-FEC237081A66}"/>
              </a:ext>
            </a:extLst>
          </p:cNvPr>
          <p:cNvSpPr/>
          <p:nvPr/>
        </p:nvSpPr>
        <p:spPr>
          <a:xfrm>
            <a:off x="5422149" y="4496212"/>
            <a:ext cx="1694329" cy="8923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1DE310-6333-234C-933A-81BE0364491B}"/>
              </a:ext>
            </a:extLst>
          </p:cNvPr>
          <p:cNvSpPr/>
          <p:nvPr/>
        </p:nvSpPr>
        <p:spPr>
          <a:xfrm>
            <a:off x="8625339" y="4705408"/>
            <a:ext cx="2979836" cy="708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虽然这非常的难，但我会不断的积累、学习，争取早日成为架构师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B44FD9-566F-B74B-838D-FC1E8D11E954}"/>
              </a:ext>
            </a:extLst>
          </p:cNvPr>
          <p:cNvSpPr/>
          <p:nvPr/>
        </p:nvSpPr>
        <p:spPr>
          <a:xfrm>
            <a:off x="9059471" y="3789864"/>
            <a:ext cx="2111573" cy="591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架构师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D2D71AE-EAC5-F644-96F0-4BEF8DBA65B6}"/>
              </a:ext>
            </a:extLst>
          </p:cNvPr>
          <p:cNvSpPr/>
          <p:nvPr/>
        </p:nvSpPr>
        <p:spPr>
          <a:xfrm>
            <a:off x="9268094" y="4496212"/>
            <a:ext cx="1694329" cy="892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845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  <p:bldP spid="4" grpId="0" animBg="1"/>
      <p:bldP spid="7" grpId="0" animBg="1"/>
      <p:bldP spid="10" grpId="0" animBg="1"/>
      <p:bldP spid="11" grpId="0" animBg="1"/>
      <p:bldP spid="12" grpId="0" animBg="1"/>
      <p:bldP spid="13" grpId="0"/>
      <p:bldP spid="14" grpId="0"/>
      <p:bldP spid="5" grpId="0" animBg="1"/>
      <p:bldP spid="15" grpId="0"/>
      <p:bldP spid="16" grpId="0"/>
      <p:bldP spid="17" grpId="0" animBg="1"/>
      <p:bldP spid="18" grpId="0"/>
      <p:bldP spid="19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>
            <a:extLst>
              <a:ext uri="{FF2B5EF4-FFF2-40B4-BE49-F238E27FC236}">
                <a16:creationId xmlns:a16="http://schemas.microsoft.com/office/drawing/2014/main" id="{EE092BFF-F822-8B40-BC0B-0C5CF1E009E4}"/>
              </a:ext>
            </a:extLst>
          </p:cNvPr>
          <p:cNvSpPr/>
          <p:nvPr/>
        </p:nvSpPr>
        <p:spPr>
          <a:xfrm flipH="1">
            <a:off x="0" y="11284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8763000 w 12192000"/>
              <a:gd name="connsiteY1" fmla="*/ 0 h 6858000"/>
              <a:gd name="connsiteX2" fmla="*/ 12192000 w 12192000"/>
              <a:gd name="connsiteY2" fmla="*/ 342900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3069566 w 12192000"/>
              <a:gd name="connsiteY1" fmla="*/ 0 h 6858000"/>
              <a:gd name="connsiteX2" fmla="*/ 12192000 w 12192000"/>
              <a:gd name="connsiteY2" fmla="*/ 342900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3069566 w 12192000"/>
              <a:gd name="connsiteY1" fmla="*/ 0 h 6858000"/>
              <a:gd name="connsiteX2" fmla="*/ 12192000 w 12192000"/>
              <a:gd name="connsiteY2" fmla="*/ 63878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3069566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069566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7C7613D-8392-1742-AFB4-14562DE2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15" y="559550"/>
            <a:ext cx="3256956" cy="375802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9C31D06D-FB67-5643-A808-DCC9EA1B3ED5}"/>
              </a:ext>
            </a:extLst>
          </p:cNvPr>
          <p:cNvGrpSpPr/>
          <p:nvPr/>
        </p:nvGrpSpPr>
        <p:grpSpPr>
          <a:xfrm>
            <a:off x="5029388" y="1164749"/>
            <a:ext cx="2811491" cy="2811490"/>
            <a:chOff x="6246964" y="1260178"/>
            <a:chExt cx="2811490" cy="281149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937A008-86C1-5946-B36C-940638BFFE0D}"/>
                </a:ext>
              </a:extLst>
            </p:cNvPr>
            <p:cNvSpPr/>
            <p:nvPr/>
          </p:nvSpPr>
          <p:spPr>
            <a:xfrm>
              <a:off x="6384627" y="1397841"/>
              <a:ext cx="2536164" cy="2536164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3"/>
                </a:gs>
              </a:gsLst>
              <a:lin ang="4200000" scaled="0"/>
            </a:gradFill>
            <a:ln>
              <a:noFill/>
            </a:ln>
            <a:effectLst>
              <a:outerShdw dist="635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7BDD356-E40A-ED4D-845E-78198D4D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87027" y="1600241"/>
              <a:ext cx="2131365" cy="2131365"/>
            </a:xfrm>
            <a:prstGeom prst="ellipse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2EF0418-1D6A-CA43-A585-A4B6AE65C00A}"/>
                </a:ext>
              </a:extLst>
            </p:cNvPr>
            <p:cNvSpPr/>
            <p:nvPr/>
          </p:nvSpPr>
          <p:spPr>
            <a:xfrm>
              <a:off x="6246964" y="1260178"/>
              <a:ext cx="2811490" cy="2811490"/>
            </a:xfrm>
            <a:prstGeom prst="ellipse">
              <a:avLst/>
            </a:prstGeom>
            <a:noFill/>
            <a:ln w="222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FACBEAA8-22E2-B642-98D6-C1D86C76C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379" y="1292928"/>
            <a:ext cx="1982880" cy="7261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EBB9057-8611-8D42-9C51-1DEE2A240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586" y="1950236"/>
            <a:ext cx="1284449" cy="110605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49B8F65-498A-BE43-A98E-ACC8287A69DD}"/>
              </a:ext>
            </a:extLst>
          </p:cNvPr>
          <p:cNvSpPr txBox="1"/>
          <p:nvPr/>
        </p:nvSpPr>
        <p:spPr>
          <a:xfrm>
            <a:off x="3113711" y="4317171"/>
            <a:ext cx="6642847" cy="11472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7500" spc="600" dirty="0">
                <a:solidFill>
                  <a:schemeClr val="bg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感谢聆听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AA1AE6-C49D-0A4D-9994-819330FD3D45}"/>
              </a:ext>
            </a:extLst>
          </p:cNvPr>
          <p:cNvSpPr/>
          <p:nvPr/>
        </p:nvSpPr>
        <p:spPr>
          <a:xfrm>
            <a:off x="4055131" y="5608685"/>
            <a:ext cx="4760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THANKS</a:t>
            </a:r>
            <a:endParaRPr lang="zh-CN" altLang="en-US" sz="2400" spc="300" dirty="0">
              <a:solidFill>
                <a:schemeClr val="bg2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E65EED97-4659-9442-B730-59D682FB161E}"/>
              </a:ext>
            </a:extLst>
          </p:cNvPr>
          <p:cNvSpPr/>
          <p:nvPr/>
        </p:nvSpPr>
        <p:spPr>
          <a:xfrm rot="5400000">
            <a:off x="625947" y="446462"/>
            <a:ext cx="1297802" cy="1302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C8F5B187-280F-FD4E-9F68-C9018A0B170C}"/>
              </a:ext>
            </a:extLst>
          </p:cNvPr>
          <p:cNvSpPr/>
          <p:nvPr/>
        </p:nvSpPr>
        <p:spPr>
          <a:xfrm rot="16200000">
            <a:off x="10323192" y="4629441"/>
            <a:ext cx="1297802" cy="1302111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C252771F-2F86-3D42-B9F1-24C6BD27D123}"/>
              </a:ext>
            </a:extLst>
          </p:cNvPr>
          <p:cNvCxnSpPr/>
          <p:nvPr/>
        </p:nvCxnSpPr>
        <p:spPr>
          <a:xfrm>
            <a:off x="623792" y="1950235"/>
            <a:ext cx="0" cy="3630297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694E4886-0620-0242-9204-3C18386F971E}"/>
              </a:ext>
            </a:extLst>
          </p:cNvPr>
          <p:cNvCxnSpPr>
            <a:cxnSpLocks/>
          </p:cNvCxnSpPr>
          <p:nvPr/>
        </p:nvCxnSpPr>
        <p:spPr>
          <a:xfrm>
            <a:off x="11619412" y="2474263"/>
            <a:ext cx="0" cy="1926365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7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 xmlns:a14="http://schemas.microsoft.com/office/drawing/2010/main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A38B3B-D2FE-8F47-A4DE-384535B16C7C}"/>
              </a:ext>
            </a:extLst>
          </p:cNvPr>
          <p:cNvSpPr/>
          <p:nvPr/>
        </p:nvSpPr>
        <p:spPr>
          <a:xfrm>
            <a:off x="1" y="0"/>
            <a:ext cx="21204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0C0B6E-2FEA-EA4C-BC3D-460F48E6F0B9}"/>
              </a:ext>
            </a:extLst>
          </p:cNvPr>
          <p:cNvSpPr/>
          <p:nvPr/>
        </p:nvSpPr>
        <p:spPr>
          <a:xfrm>
            <a:off x="658907" y="766483"/>
            <a:ext cx="2796988" cy="119678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143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F2F048-57E3-F44B-95C2-9BB2BD680959}"/>
              </a:ext>
            </a:extLst>
          </p:cNvPr>
          <p:cNvGrpSpPr/>
          <p:nvPr/>
        </p:nvGrpSpPr>
        <p:grpSpPr>
          <a:xfrm>
            <a:off x="1224351" y="860611"/>
            <a:ext cx="2108780" cy="957338"/>
            <a:chOff x="9650387" y="3069273"/>
            <a:chExt cx="1521235" cy="95733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846E25B-6BD4-F647-AF0E-DF4BD26AD5D2}"/>
                </a:ext>
              </a:extLst>
            </p:cNvPr>
            <p:cNvSpPr txBox="1"/>
            <p:nvPr/>
          </p:nvSpPr>
          <p:spPr>
            <a:xfrm>
              <a:off x="9711347" y="3069273"/>
              <a:ext cx="1441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2"/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目录</a:t>
              </a:r>
            </a:p>
          </p:txBody>
        </p: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F6E850B8-7692-5241-8976-8AFB3B15FBF3}"/>
                </a:ext>
              </a:extLst>
            </p:cNvPr>
            <p:cNvCxnSpPr>
              <a:cxnSpLocks/>
            </p:cNvCxnSpPr>
            <p:nvPr/>
          </p:nvCxnSpPr>
          <p:spPr>
            <a:xfrm>
              <a:off x="9650387" y="3191381"/>
              <a:ext cx="0" cy="789063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38FB87E-DB12-6042-A3C9-0700084F66E5}"/>
                </a:ext>
              </a:extLst>
            </p:cNvPr>
            <p:cNvSpPr txBox="1"/>
            <p:nvPr/>
          </p:nvSpPr>
          <p:spPr>
            <a:xfrm>
              <a:off x="9729829" y="3688057"/>
              <a:ext cx="1441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pc="600" dirty="0">
                  <a:solidFill>
                    <a:schemeClr val="bg2"/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CONTENTS</a:t>
              </a:r>
              <a:endParaRPr lang="zh-CN" altLang="en-US" sz="1600" spc="6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47694DA-22A4-FB4C-9813-A0A7EEBA9848}"/>
              </a:ext>
            </a:extLst>
          </p:cNvPr>
          <p:cNvSpPr/>
          <p:nvPr/>
        </p:nvSpPr>
        <p:spPr>
          <a:xfrm>
            <a:off x="4049333" y="2393784"/>
            <a:ext cx="2465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个人信息概述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C99FAA-DFFF-8545-92B0-FD6953ACF3E9}"/>
              </a:ext>
            </a:extLst>
          </p:cNvPr>
          <p:cNvSpPr/>
          <p:nvPr/>
        </p:nvSpPr>
        <p:spPr>
          <a:xfrm>
            <a:off x="7657013" y="2407666"/>
            <a:ext cx="2465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爱好特长介绍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E60831-94C9-F64D-BAE1-88B89227877C}"/>
              </a:ext>
            </a:extLst>
          </p:cNvPr>
          <p:cNvSpPr/>
          <p:nvPr/>
        </p:nvSpPr>
        <p:spPr>
          <a:xfrm>
            <a:off x="4049333" y="4970156"/>
            <a:ext cx="2465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职业规划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A637527-3E88-ED43-A599-DF9D801AEB38}"/>
              </a:ext>
            </a:extLst>
          </p:cNvPr>
          <p:cNvGrpSpPr/>
          <p:nvPr/>
        </p:nvGrpSpPr>
        <p:grpSpPr>
          <a:xfrm>
            <a:off x="4835865" y="1306626"/>
            <a:ext cx="892259" cy="892258"/>
            <a:chOff x="6246964" y="1260178"/>
            <a:chExt cx="2811490" cy="281149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D5BC123-04D4-3646-A56B-8D0323BAFFE2}"/>
                </a:ext>
              </a:extLst>
            </p:cNvPr>
            <p:cNvSpPr/>
            <p:nvPr/>
          </p:nvSpPr>
          <p:spPr>
            <a:xfrm>
              <a:off x="6546266" y="1583907"/>
              <a:ext cx="2164030" cy="2164030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3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1</a:t>
              </a:r>
              <a:endParaRPr kumimoji="1" lang="zh-CN" altLang="en-US" sz="2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68710D-E28A-2C41-B0EB-FAC7E1B05FAF}"/>
                </a:ext>
              </a:extLst>
            </p:cNvPr>
            <p:cNvSpPr/>
            <p:nvPr/>
          </p:nvSpPr>
          <p:spPr>
            <a:xfrm>
              <a:off x="6246964" y="1260178"/>
              <a:ext cx="2811490" cy="2811490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0E1A8AA-DCA8-074C-91C1-62DFF55CCA8F}"/>
              </a:ext>
            </a:extLst>
          </p:cNvPr>
          <p:cNvGrpSpPr/>
          <p:nvPr/>
        </p:nvGrpSpPr>
        <p:grpSpPr>
          <a:xfrm>
            <a:off x="8443545" y="1325653"/>
            <a:ext cx="892259" cy="892258"/>
            <a:chOff x="6246964" y="1260178"/>
            <a:chExt cx="2811490" cy="281149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9B9661F-1FDC-644D-AD10-2C194616607F}"/>
                </a:ext>
              </a:extLst>
            </p:cNvPr>
            <p:cNvSpPr/>
            <p:nvPr/>
          </p:nvSpPr>
          <p:spPr>
            <a:xfrm>
              <a:off x="6546266" y="1583907"/>
              <a:ext cx="2164030" cy="2164030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3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2</a:t>
              </a:r>
              <a:endParaRPr kumimoji="1" lang="zh-CN" altLang="en-US" sz="2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8C7B25B-51DB-9640-97DA-D8335D0EA32B}"/>
                </a:ext>
              </a:extLst>
            </p:cNvPr>
            <p:cNvSpPr/>
            <p:nvPr/>
          </p:nvSpPr>
          <p:spPr>
            <a:xfrm>
              <a:off x="6246964" y="1260178"/>
              <a:ext cx="2811490" cy="2811490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C401718-0819-D045-A421-E7733B8DCB89}"/>
              </a:ext>
            </a:extLst>
          </p:cNvPr>
          <p:cNvGrpSpPr/>
          <p:nvPr/>
        </p:nvGrpSpPr>
        <p:grpSpPr>
          <a:xfrm>
            <a:off x="4835865" y="3901748"/>
            <a:ext cx="892259" cy="892258"/>
            <a:chOff x="6246964" y="1260178"/>
            <a:chExt cx="2811490" cy="281149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B3200D6-7B87-5542-9197-F26474453E73}"/>
                </a:ext>
              </a:extLst>
            </p:cNvPr>
            <p:cNvSpPr/>
            <p:nvPr/>
          </p:nvSpPr>
          <p:spPr>
            <a:xfrm>
              <a:off x="6546266" y="1583907"/>
              <a:ext cx="2164030" cy="2164030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3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3</a:t>
              </a:r>
              <a:endParaRPr kumimoji="1" lang="zh-CN" altLang="en-US" sz="24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09C70AB-88E2-9F45-9BFD-56533E128D7D}"/>
                </a:ext>
              </a:extLst>
            </p:cNvPr>
            <p:cNvSpPr/>
            <p:nvPr/>
          </p:nvSpPr>
          <p:spPr>
            <a:xfrm>
              <a:off x="6246964" y="1260178"/>
              <a:ext cx="2811490" cy="2811490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28AB7AC5-A9AF-5245-AF53-4C1374524A4A}"/>
              </a:ext>
            </a:extLst>
          </p:cNvPr>
          <p:cNvSpPr/>
          <p:nvPr/>
        </p:nvSpPr>
        <p:spPr>
          <a:xfrm>
            <a:off x="3957462" y="2888561"/>
            <a:ext cx="26490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MY RESUME </a:t>
            </a:r>
            <a:r>
              <a:rPr lang="en-US" altLang="zh-CN" sz="11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TEMPLATE</a:t>
            </a:r>
            <a:endParaRPr lang="zh-CN" altLang="en-US" sz="1100" spc="300" dirty="0">
              <a:solidFill>
                <a:schemeClr val="accent2">
                  <a:lumMod val="50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9BCB63-9EA3-DD48-9A2D-8480CF58D5F8}"/>
              </a:ext>
            </a:extLst>
          </p:cNvPr>
          <p:cNvSpPr/>
          <p:nvPr/>
        </p:nvSpPr>
        <p:spPr>
          <a:xfrm>
            <a:off x="7565142" y="2850200"/>
            <a:ext cx="26490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MY RESUME </a:t>
            </a:r>
            <a:r>
              <a:rPr lang="en-US" altLang="zh-CN" sz="11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TEMPLATE</a:t>
            </a:r>
            <a:endParaRPr lang="zh-CN" altLang="en-US" sz="1100" spc="300" dirty="0">
              <a:solidFill>
                <a:schemeClr val="accent2">
                  <a:lumMod val="50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1CD63ED-632A-844A-9457-3A3437098DB5}"/>
              </a:ext>
            </a:extLst>
          </p:cNvPr>
          <p:cNvSpPr/>
          <p:nvPr/>
        </p:nvSpPr>
        <p:spPr>
          <a:xfrm>
            <a:off x="3957462" y="5437112"/>
            <a:ext cx="26490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MY RESUME </a:t>
            </a:r>
            <a:r>
              <a:rPr lang="en-US" altLang="zh-CN" sz="11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TEMPLATE</a:t>
            </a:r>
            <a:endParaRPr lang="zh-CN" altLang="en-US" sz="1100" spc="300" dirty="0">
              <a:solidFill>
                <a:schemeClr val="accent2">
                  <a:lumMod val="50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408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  <p:bldP spid="12" grpId="0"/>
      <p:bldP spid="13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26F0824-5BFC-DB44-BB60-18C0C434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30" y="1153844"/>
            <a:ext cx="2014353" cy="232425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335A778-4C4E-A141-8011-08FDC137E8DA}"/>
              </a:ext>
            </a:extLst>
          </p:cNvPr>
          <p:cNvSpPr/>
          <p:nvPr/>
        </p:nvSpPr>
        <p:spPr>
          <a:xfrm>
            <a:off x="4921624" y="1963274"/>
            <a:ext cx="7270376" cy="2191871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E9C557-CCEC-7543-BD9F-AD0EBFFEFA53}"/>
              </a:ext>
            </a:extLst>
          </p:cNvPr>
          <p:cNvSpPr/>
          <p:nvPr/>
        </p:nvSpPr>
        <p:spPr>
          <a:xfrm>
            <a:off x="3" y="0"/>
            <a:ext cx="31466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F9FD0D-96E6-484B-9349-42B5B0510939}"/>
              </a:ext>
            </a:extLst>
          </p:cNvPr>
          <p:cNvSpPr/>
          <p:nvPr/>
        </p:nvSpPr>
        <p:spPr>
          <a:xfrm>
            <a:off x="1775013" y="2114521"/>
            <a:ext cx="2074659" cy="141866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143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7ACDBB-AFCE-9746-8868-6896E43EDA58}"/>
              </a:ext>
            </a:extLst>
          </p:cNvPr>
          <p:cNvSpPr/>
          <p:nvPr/>
        </p:nvSpPr>
        <p:spPr>
          <a:xfrm>
            <a:off x="4921626" y="2397253"/>
            <a:ext cx="5221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个人信息概述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6AA575-F8E7-084C-A9DA-23FC94FA056A}"/>
              </a:ext>
            </a:extLst>
          </p:cNvPr>
          <p:cNvSpPr/>
          <p:nvPr/>
        </p:nvSpPr>
        <p:spPr>
          <a:xfrm>
            <a:off x="5624683" y="3537417"/>
            <a:ext cx="38149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MY RESUME </a:t>
            </a:r>
            <a:r>
              <a:rPr lang="en-US" altLang="zh-CN" sz="16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TEMPLATE</a:t>
            </a:r>
            <a:endParaRPr lang="zh-CN" altLang="en-US" sz="1600" spc="300" dirty="0">
              <a:solidFill>
                <a:schemeClr val="accent2">
                  <a:lumMod val="50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0DBE20-18A1-8B44-990F-3E272C246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184" y="4894730"/>
            <a:ext cx="1621149" cy="5936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FF3941C-15C7-6649-BC1A-3D5936B3C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803" y="1502828"/>
            <a:ext cx="667367" cy="57467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4D0AA02-36BE-7C49-9F66-85CC2AF355E9}"/>
              </a:ext>
            </a:extLst>
          </p:cNvPr>
          <p:cNvSpPr/>
          <p:nvPr/>
        </p:nvSpPr>
        <p:spPr>
          <a:xfrm>
            <a:off x="2082329" y="2218765"/>
            <a:ext cx="16038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1</a:t>
            </a:r>
            <a:endParaRPr kumimoji="1" lang="zh-CN" altLang="en-US" sz="6600" dirty="0">
              <a:solidFill>
                <a:schemeClr val="bg2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85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个人信息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EC3B90-EC20-1647-9608-D0AF13A938F9}"/>
              </a:ext>
            </a:extLst>
          </p:cNvPr>
          <p:cNvSpPr txBox="1"/>
          <p:nvPr/>
        </p:nvSpPr>
        <p:spPr>
          <a:xfrm>
            <a:off x="1359542" y="1960539"/>
            <a:ext cx="779931" cy="416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姓名：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18453C-E218-FB4E-A3E2-946BCCB1B81B}"/>
              </a:ext>
            </a:extLst>
          </p:cNvPr>
          <p:cNvSpPr/>
          <p:nvPr/>
        </p:nvSpPr>
        <p:spPr>
          <a:xfrm>
            <a:off x="2076719" y="1960539"/>
            <a:ext cx="2005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尹加明 </a:t>
            </a:r>
            <a:r>
              <a:rPr lang="en-US" altLang="zh-CN" sz="2000" dirty="0"/>
              <a:t>Jamie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A3F968-0EE4-1E4A-ABB0-4E45D8669009}"/>
              </a:ext>
            </a:extLst>
          </p:cNvPr>
          <p:cNvSpPr txBox="1"/>
          <p:nvPr/>
        </p:nvSpPr>
        <p:spPr>
          <a:xfrm>
            <a:off x="5894499" y="1947093"/>
            <a:ext cx="1291107" cy="416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工作经验：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79298B-5E82-2F4C-BBB6-8DB9ACAEF728}"/>
              </a:ext>
            </a:extLst>
          </p:cNvPr>
          <p:cNvSpPr/>
          <p:nvPr/>
        </p:nvSpPr>
        <p:spPr>
          <a:xfrm>
            <a:off x="7144772" y="1987673"/>
            <a:ext cx="1390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1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年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571EE1-78DF-7E46-8C62-DA7C24D522E3}"/>
              </a:ext>
            </a:extLst>
          </p:cNvPr>
          <p:cNvSpPr txBox="1"/>
          <p:nvPr/>
        </p:nvSpPr>
        <p:spPr>
          <a:xfrm>
            <a:off x="1359542" y="2426148"/>
            <a:ext cx="779931" cy="416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年龄：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33803E-4F3B-4E4E-8993-4F5F412C31A8}"/>
              </a:ext>
            </a:extLst>
          </p:cNvPr>
          <p:cNvSpPr/>
          <p:nvPr/>
        </p:nvSpPr>
        <p:spPr>
          <a:xfrm>
            <a:off x="2108097" y="2466578"/>
            <a:ext cx="1390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24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78E9B-3EE6-9544-A260-B3D8EE08D6B3}"/>
              </a:ext>
            </a:extLst>
          </p:cNvPr>
          <p:cNvSpPr txBox="1"/>
          <p:nvPr/>
        </p:nvSpPr>
        <p:spPr>
          <a:xfrm>
            <a:off x="5894499" y="2412702"/>
            <a:ext cx="1291107" cy="416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毕业院校：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299418D-61CC-A24C-906A-A27036F80B77}"/>
              </a:ext>
            </a:extLst>
          </p:cNvPr>
          <p:cNvSpPr/>
          <p:nvPr/>
        </p:nvSpPr>
        <p:spPr>
          <a:xfrm>
            <a:off x="7122853" y="2466578"/>
            <a:ext cx="1972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四川轻化工大学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56DC69-A68F-3F4A-B30E-F23CE621F149}"/>
              </a:ext>
            </a:extLst>
          </p:cNvPr>
          <p:cNvSpPr txBox="1"/>
          <p:nvPr/>
        </p:nvSpPr>
        <p:spPr>
          <a:xfrm>
            <a:off x="1365797" y="2941849"/>
            <a:ext cx="1291107" cy="416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现居地：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3C6F9CB-7C99-324C-8D32-C87F67ADF65D}"/>
              </a:ext>
            </a:extLst>
          </p:cNvPr>
          <p:cNvSpPr/>
          <p:nvPr/>
        </p:nvSpPr>
        <p:spPr>
          <a:xfrm>
            <a:off x="2326857" y="2965612"/>
            <a:ext cx="1390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成都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2ECF59-F178-A748-9356-EB6A312D03DE}"/>
              </a:ext>
            </a:extLst>
          </p:cNvPr>
          <p:cNvSpPr txBox="1"/>
          <p:nvPr/>
        </p:nvSpPr>
        <p:spPr>
          <a:xfrm>
            <a:off x="5900754" y="2928403"/>
            <a:ext cx="1291107" cy="416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主攻专业：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A3DEC-F2D7-8642-AEDA-B942C4597CED}"/>
              </a:ext>
            </a:extLst>
          </p:cNvPr>
          <p:cNvSpPr/>
          <p:nvPr/>
        </p:nvSpPr>
        <p:spPr>
          <a:xfrm>
            <a:off x="7129108" y="2928403"/>
            <a:ext cx="1972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网络工程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D65B53-8541-1E48-990B-0F59C6261B82}"/>
              </a:ext>
            </a:extLst>
          </p:cNvPr>
          <p:cNvSpPr txBox="1"/>
          <p:nvPr/>
        </p:nvSpPr>
        <p:spPr>
          <a:xfrm>
            <a:off x="1391654" y="3417794"/>
            <a:ext cx="779931" cy="4168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手机：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B5A3AF-B195-0444-8096-831BDB0B5B44}"/>
              </a:ext>
            </a:extLst>
          </p:cNvPr>
          <p:cNvSpPr/>
          <p:nvPr/>
        </p:nvSpPr>
        <p:spPr>
          <a:xfrm>
            <a:off x="2116952" y="3465320"/>
            <a:ext cx="2379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19882445825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7119891" y="417250"/>
            <a:ext cx="2982897" cy="3728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dirty="0">
                <a:solidFill>
                  <a:srgbClr val="FAFAFA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https://www.ypppt.com/</a:t>
            </a:r>
            <a:endParaRPr kumimoji="1" lang="zh-CN" altLang="en-US" dirty="0">
              <a:solidFill>
                <a:srgbClr val="FAFAFA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75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 xmlns:a14="http://schemas.microsoft.com/office/drawing/2010/main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专业技能</a:t>
            </a:r>
          </a:p>
          <a:p>
            <a:pPr algn="l"/>
            <a:endParaRPr lang="zh-CN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图形 5" descr="云">
            <a:extLst>
              <a:ext uri="{FF2B5EF4-FFF2-40B4-BE49-F238E27FC236}">
                <a16:creationId xmlns:a16="http://schemas.microsoft.com/office/drawing/2014/main" id="{E8D980C2-FDEB-884D-829D-A537CB92967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2227" y="700280"/>
            <a:ext cx="2167548" cy="21675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9079409-5E23-C745-AAB4-AADC9B9BA315}"/>
              </a:ext>
            </a:extLst>
          </p:cNvPr>
          <p:cNvSpPr txBox="1"/>
          <p:nvPr/>
        </p:nvSpPr>
        <p:spPr>
          <a:xfrm>
            <a:off x="5249022" y="1676293"/>
            <a:ext cx="1640543" cy="4437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zh-CN" altLang="en-US" sz="24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专业技能</a:t>
            </a:r>
          </a:p>
        </p:txBody>
      </p:sp>
      <p:pic>
        <p:nvPicPr>
          <p:cNvPr id="10" name="图形 9" descr="云">
            <a:extLst>
              <a:ext uri="{FF2B5EF4-FFF2-40B4-BE49-F238E27FC236}">
                <a16:creationId xmlns:a16="http://schemas.microsoft.com/office/drawing/2014/main" id="{5809F169-F406-BD47-A5A0-561A34B6D50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1917" y="1042138"/>
            <a:ext cx="1172585" cy="1172585"/>
          </a:xfrm>
          <a:prstGeom prst="rect">
            <a:avLst/>
          </a:prstGeom>
        </p:spPr>
      </p:pic>
      <p:pic>
        <p:nvPicPr>
          <p:cNvPr id="11" name="图形 10" descr="云">
            <a:extLst>
              <a:ext uri="{FF2B5EF4-FFF2-40B4-BE49-F238E27FC236}">
                <a16:creationId xmlns:a16="http://schemas.microsoft.com/office/drawing/2014/main" id="{A105E35E-44CD-A04E-9F72-8900F6BC9BB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9827" y="999014"/>
            <a:ext cx="1387431" cy="1387431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62AACD4-FAA3-5247-BB46-FA50BADF69AF}"/>
              </a:ext>
            </a:extLst>
          </p:cNvPr>
          <p:cNvCxnSpPr>
            <a:cxnSpLocks/>
          </p:cNvCxnSpPr>
          <p:nvPr/>
        </p:nvCxnSpPr>
        <p:spPr>
          <a:xfrm>
            <a:off x="3159476" y="1676293"/>
            <a:ext cx="16808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4EEB6243-8D77-C846-99F6-6B1F237881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76387" y="1676292"/>
            <a:ext cx="1004748" cy="20495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0FA6089-1FB2-4B4D-8133-8F6A9D2B3D6F}"/>
              </a:ext>
            </a:extLst>
          </p:cNvPr>
          <p:cNvCxnSpPr>
            <a:cxnSpLocks/>
          </p:cNvCxnSpPr>
          <p:nvPr/>
        </p:nvCxnSpPr>
        <p:spPr>
          <a:xfrm>
            <a:off x="7381853" y="1628431"/>
            <a:ext cx="2998695" cy="21701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761179F2-28EC-744C-BB4E-12E8710AE284}"/>
              </a:ext>
            </a:extLst>
          </p:cNvPr>
          <p:cNvSpPr/>
          <p:nvPr/>
        </p:nvSpPr>
        <p:spPr>
          <a:xfrm>
            <a:off x="1448475" y="3846476"/>
            <a:ext cx="699247" cy="6992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8082C011-0AC9-2944-A398-AD2B2D273896}"/>
              </a:ext>
            </a:extLst>
          </p:cNvPr>
          <p:cNvCxnSpPr>
            <a:cxnSpLocks/>
          </p:cNvCxnSpPr>
          <p:nvPr/>
        </p:nvCxnSpPr>
        <p:spPr>
          <a:xfrm rot="5400000">
            <a:off x="4485021" y="2475911"/>
            <a:ext cx="1375272" cy="1360584"/>
          </a:xfrm>
          <a:prstGeom prst="bentConnector3">
            <a:avLst>
              <a:gd name="adj1" fmla="val 2751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BE04390F-DDE0-074D-8B30-EEDB6E4A76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33200" y="2493695"/>
            <a:ext cx="1375272" cy="12960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DA532ED4-765C-754A-BE44-85E9E5718D55}"/>
              </a:ext>
            </a:extLst>
          </p:cNvPr>
          <p:cNvSpPr/>
          <p:nvPr/>
        </p:nvSpPr>
        <p:spPr>
          <a:xfrm>
            <a:off x="4141113" y="3846476"/>
            <a:ext cx="699247" cy="6992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BBBB86B-60A3-2544-8A95-BFAA51FC6603}"/>
              </a:ext>
            </a:extLst>
          </p:cNvPr>
          <p:cNvSpPr/>
          <p:nvPr/>
        </p:nvSpPr>
        <p:spPr>
          <a:xfrm>
            <a:off x="7323539" y="3846476"/>
            <a:ext cx="699247" cy="6992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991584B8-A0BE-2B42-99B0-F9EF19028474}"/>
              </a:ext>
            </a:extLst>
          </p:cNvPr>
          <p:cNvSpPr/>
          <p:nvPr/>
        </p:nvSpPr>
        <p:spPr>
          <a:xfrm>
            <a:off x="10030925" y="3846476"/>
            <a:ext cx="699247" cy="6992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52" name="图形 51" descr="铅笔">
            <a:extLst>
              <a:ext uri="{FF2B5EF4-FFF2-40B4-BE49-F238E27FC236}">
                <a16:creationId xmlns:a16="http://schemas.microsoft.com/office/drawing/2014/main" id="{9C8300D5-6538-9948-B3B5-D6A923F671F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4793" y="3960387"/>
            <a:ext cx="457200" cy="457200"/>
          </a:xfrm>
          <a:prstGeom prst="rect">
            <a:avLst/>
          </a:prstGeom>
        </p:spPr>
      </p:pic>
      <p:pic>
        <p:nvPicPr>
          <p:cNvPr id="54" name="图形 53" descr="扩音器">
            <a:extLst>
              <a:ext uri="{FF2B5EF4-FFF2-40B4-BE49-F238E27FC236}">
                <a16:creationId xmlns:a16="http://schemas.microsoft.com/office/drawing/2014/main" id="{FA3BADA0-71E0-FE40-A8F6-282E8E48B45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8428" y="3960387"/>
            <a:ext cx="457200" cy="457200"/>
          </a:xfrm>
          <a:prstGeom prst="rect">
            <a:avLst/>
          </a:prstGeom>
        </p:spPr>
      </p:pic>
      <p:pic>
        <p:nvPicPr>
          <p:cNvPr id="56" name="图形 55" descr="标尺">
            <a:extLst>
              <a:ext uri="{FF2B5EF4-FFF2-40B4-BE49-F238E27FC236}">
                <a16:creationId xmlns:a16="http://schemas.microsoft.com/office/drawing/2014/main" id="{953221C9-2D21-2845-AEF2-231F00E2F37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40263" y="3960387"/>
            <a:ext cx="457200" cy="457200"/>
          </a:xfrm>
          <a:prstGeom prst="rect">
            <a:avLst/>
          </a:prstGeom>
        </p:spPr>
      </p:pic>
      <p:pic>
        <p:nvPicPr>
          <p:cNvPr id="58" name="图形 57" descr="会议室">
            <a:extLst>
              <a:ext uri="{FF2B5EF4-FFF2-40B4-BE49-F238E27FC236}">
                <a16:creationId xmlns:a16="http://schemas.microsoft.com/office/drawing/2014/main" id="{9A21604B-0960-5744-8A6B-71CCD147DD91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51945" y="3960387"/>
            <a:ext cx="457200" cy="457200"/>
          </a:xfrm>
          <a:prstGeom prst="rect">
            <a:avLst/>
          </a:prstGeom>
        </p:spPr>
      </p:pic>
      <p:pic>
        <p:nvPicPr>
          <p:cNvPr id="59" name="图形 58" descr="云">
            <a:extLst>
              <a:ext uri="{FF2B5EF4-FFF2-40B4-BE49-F238E27FC236}">
                <a16:creationId xmlns:a16="http://schemas.microsoft.com/office/drawing/2014/main" id="{1767CAEC-6219-6A4A-9F25-8234F15CAEF1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7111" y="2321203"/>
            <a:ext cx="620487" cy="620486"/>
          </a:xfrm>
          <a:prstGeom prst="rect">
            <a:avLst/>
          </a:prstGeom>
        </p:spPr>
      </p:pic>
      <p:pic>
        <p:nvPicPr>
          <p:cNvPr id="60" name="图形 59" descr="云">
            <a:extLst>
              <a:ext uri="{FF2B5EF4-FFF2-40B4-BE49-F238E27FC236}">
                <a16:creationId xmlns:a16="http://schemas.microsoft.com/office/drawing/2014/main" id="{790E7A77-8634-4545-B57D-789E7A8005D5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9491" y="2085621"/>
            <a:ext cx="620487" cy="620486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98D811E3-24D0-634E-8673-C21164536F45}"/>
              </a:ext>
            </a:extLst>
          </p:cNvPr>
          <p:cNvSpPr/>
          <p:nvPr/>
        </p:nvSpPr>
        <p:spPr>
          <a:xfrm>
            <a:off x="1156061" y="4666327"/>
            <a:ext cx="1284067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开发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56DB61B-E249-4845-A29A-06877CA80C20}"/>
              </a:ext>
            </a:extLst>
          </p:cNvPr>
          <p:cNvSpPr/>
          <p:nvPr/>
        </p:nvSpPr>
        <p:spPr>
          <a:xfrm>
            <a:off x="3848701" y="4668588"/>
            <a:ext cx="1284067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H5+JS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05A145E-C2D4-8448-972D-1B0F066DCAA6}"/>
              </a:ext>
            </a:extLst>
          </p:cNvPr>
          <p:cNvSpPr/>
          <p:nvPr/>
        </p:nvSpPr>
        <p:spPr>
          <a:xfrm>
            <a:off x="7020836" y="4666327"/>
            <a:ext cx="1284067" cy="466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Spring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8A7F09D-A405-A440-9391-78EE4CBBBE6C}"/>
              </a:ext>
            </a:extLst>
          </p:cNvPr>
          <p:cNvSpPr/>
          <p:nvPr/>
        </p:nvSpPr>
        <p:spPr>
          <a:xfrm>
            <a:off x="9437689" y="4668588"/>
            <a:ext cx="1728536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Spring Cloud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725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/>
      <p:bldP spid="23" grpId="0" animBg="1"/>
      <p:bldP spid="40" grpId="0" animBg="1"/>
      <p:bldP spid="41" grpId="0" animBg="1"/>
      <p:bldP spid="42" grpId="0" animBg="1"/>
      <p:bldP spid="61" grpId="0"/>
      <p:bldP spid="62" grpId="0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26F0824-5BFC-DB44-BB60-18C0C434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30" y="1153844"/>
            <a:ext cx="2014353" cy="232425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335A778-4C4E-A141-8011-08FDC137E8DA}"/>
              </a:ext>
            </a:extLst>
          </p:cNvPr>
          <p:cNvSpPr/>
          <p:nvPr/>
        </p:nvSpPr>
        <p:spPr>
          <a:xfrm>
            <a:off x="4921624" y="1963274"/>
            <a:ext cx="7270376" cy="2191871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E9C557-CCEC-7543-BD9F-AD0EBFFEFA53}"/>
              </a:ext>
            </a:extLst>
          </p:cNvPr>
          <p:cNvSpPr/>
          <p:nvPr/>
        </p:nvSpPr>
        <p:spPr>
          <a:xfrm>
            <a:off x="3" y="0"/>
            <a:ext cx="31466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F9FD0D-96E6-484B-9349-42B5B0510939}"/>
              </a:ext>
            </a:extLst>
          </p:cNvPr>
          <p:cNvSpPr/>
          <p:nvPr/>
        </p:nvSpPr>
        <p:spPr>
          <a:xfrm>
            <a:off x="1775013" y="2114521"/>
            <a:ext cx="2074659" cy="141866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143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7ACDBB-AFCE-9746-8868-6896E43EDA58}"/>
              </a:ext>
            </a:extLst>
          </p:cNvPr>
          <p:cNvSpPr/>
          <p:nvPr/>
        </p:nvSpPr>
        <p:spPr>
          <a:xfrm>
            <a:off x="4921626" y="2397253"/>
            <a:ext cx="5221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爱好特长介绍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6AA575-F8E7-084C-A9DA-23FC94FA056A}"/>
              </a:ext>
            </a:extLst>
          </p:cNvPr>
          <p:cNvSpPr/>
          <p:nvPr/>
        </p:nvSpPr>
        <p:spPr>
          <a:xfrm>
            <a:off x="5624683" y="3537417"/>
            <a:ext cx="38149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MY RESUME </a:t>
            </a:r>
            <a:r>
              <a:rPr lang="en-US" altLang="zh-CN" sz="16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TEMPLATE</a:t>
            </a:r>
            <a:endParaRPr lang="zh-CN" altLang="en-US" sz="1600" spc="300" dirty="0">
              <a:solidFill>
                <a:schemeClr val="accent2">
                  <a:lumMod val="50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0DBE20-18A1-8B44-990F-3E272C246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184" y="4894730"/>
            <a:ext cx="1621149" cy="5936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FF3941C-15C7-6649-BC1A-3D5936B3C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803" y="1502828"/>
            <a:ext cx="667367" cy="57467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4D0AA02-36BE-7C49-9F66-85CC2AF355E9}"/>
              </a:ext>
            </a:extLst>
          </p:cNvPr>
          <p:cNvSpPr/>
          <p:nvPr/>
        </p:nvSpPr>
        <p:spPr>
          <a:xfrm>
            <a:off x="2082329" y="2218765"/>
            <a:ext cx="16038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2</a:t>
            </a:r>
            <a:endParaRPr kumimoji="1" lang="zh-CN" altLang="en-US" sz="6600" dirty="0">
              <a:solidFill>
                <a:schemeClr val="bg2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13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7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性格爱好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93E3652-A335-CE47-9E8E-F8740D12B0E6}"/>
              </a:ext>
            </a:extLst>
          </p:cNvPr>
          <p:cNvGrpSpPr/>
          <p:nvPr/>
        </p:nvGrpSpPr>
        <p:grpSpPr>
          <a:xfrm>
            <a:off x="1194176" y="1819184"/>
            <a:ext cx="4816659" cy="3827183"/>
            <a:chOff x="1202764" y="1363382"/>
            <a:chExt cx="5776260" cy="458965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8591951-E5AF-E84C-93F9-B0537436F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2764" y="1363382"/>
              <a:ext cx="4165600" cy="14859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89D5427-F2BD-6241-B4C6-B29B9A59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18352" y="3072195"/>
              <a:ext cx="4160672" cy="128465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C9EF2E8-6AB1-2B42-B360-E90A5F446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2764" y="4579760"/>
              <a:ext cx="4160672" cy="1373277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F94CA9-DC1B-2742-A930-C59CB2053DAB}"/>
                </a:ext>
              </a:extLst>
            </p:cNvPr>
            <p:cNvSpPr/>
            <p:nvPr/>
          </p:nvSpPr>
          <p:spPr>
            <a:xfrm>
              <a:off x="5363436" y="1363382"/>
              <a:ext cx="1615588" cy="148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3AE12C-F5FF-C141-80F2-89A0DAFCEA0F}"/>
                </a:ext>
              </a:extLst>
            </p:cNvPr>
            <p:cNvSpPr/>
            <p:nvPr/>
          </p:nvSpPr>
          <p:spPr>
            <a:xfrm>
              <a:off x="1202764" y="3072195"/>
              <a:ext cx="1615588" cy="12846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pic>
          <p:nvPicPr>
            <p:cNvPr id="11" name="图形 10" descr="远足">
              <a:extLst>
                <a:ext uri="{FF2B5EF4-FFF2-40B4-BE49-F238E27FC236}">
                  <a16:creationId xmlns:a16="http://schemas.microsoft.com/office/drawing/2014/main" id="{6CCCA9DE-976E-B74D-B93D-DF5261D78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40127" y="3281552"/>
              <a:ext cx="572768" cy="510435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E43474-9CC8-D146-AE9D-6EAD3ED6B11C}"/>
                </a:ext>
              </a:extLst>
            </p:cNvPr>
            <p:cNvSpPr/>
            <p:nvPr/>
          </p:nvSpPr>
          <p:spPr>
            <a:xfrm>
              <a:off x="5363436" y="4579760"/>
              <a:ext cx="1615588" cy="13732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pic>
          <p:nvPicPr>
            <p:cNvPr id="7" name="图形 6" descr="打开的书">
              <a:extLst>
                <a:ext uri="{FF2B5EF4-FFF2-40B4-BE49-F238E27FC236}">
                  <a16:creationId xmlns:a16="http://schemas.microsoft.com/office/drawing/2014/main" id="{633B0E1B-C92E-0E46-8883-4738474A9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77400" y="4867834"/>
              <a:ext cx="479245" cy="479245"/>
            </a:xfrm>
            <a:prstGeom prst="rect">
              <a:avLst/>
            </a:prstGeom>
          </p:spPr>
        </p:pic>
        <p:pic>
          <p:nvPicPr>
            <p:cNvPr id="15" name="图形 14" descr="图像">
              <a:extLst>
                <a:ext uri="{FF2B5EF4-FFF2-40B4-BE49-F238E27FC236}">
                  <a16:creationId xmlns:a16="http://schemas.microsoft.com/office/drawing/2014/main" id="{B8622FA7-CD75-6747-BCF4-001068403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39678" y="1649132"/>
              <a:ext cx="457200" cy="45720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A2803F-2EBC-9649-9A97-F7FDEE9FBF8B}"/>
                </a:ext>
              </a:extLst>
            </p:cNvPr>
            <p:cNvSpPr txBox="1"/>
            <p:nvPr/>
          </p:nvSpPr>
          <p:spPr>
            <a:xfrm>
              <a:off x="5636091" y="2299404"/>
              <a:ext cx="1064374" cy="3568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2"/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思考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2FD5C61-1B7C-FC4B-947C-21946BBD3D37}"/>
                </a:ext>
              </a:extLst>
            </p:cNvPr>
            <p:cNvSpPr txBox="1"/>
            <p:nvPr/>
          </p:nvSpPr>
          <p:spPr>
            <a:xfrm>
              <a:off x="1501250" y="3836497"/>
              <a:ext cx="1064374" cy="3568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2"/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代码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FFBC66D-7EB0-3640-A19C-AA000D838D03}"/>
                </a:ext>
              </a:extLst>
            </p:cNvPr>
            <p:cNvSpPr txBox="1"/>
            <p:nvPr/>
          </p:nvSpPr>
          <p:spPr>
            <a:xfrm>
              <a:off x="5684835" y="5391589"/>
              <a:ext cx="1064374" cy="3568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2"/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技术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82FB533E-B653-F74B-A46E-9AEB9C4256FF}"/>
              </a:ext>
            </a:extLst>
          </p:cNvPr>
          <p:cNvSpPr/>
          <p:nvPr/>
        </p:nvSpPr>
        <p:spPr>
          <a:xfrm>
            <a:off x="6438215" y="1890360"/>
            <a:ext cx="4628716" cy="1031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我很喜欢逻辑性、原理性的东西，在我做或看待一件事情的时候，我会很想要了解事情的整个原理、脉络。不会过早的得出片面的结论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68845D2-490C-2C41-9456-8B60A3CFC3B8}"/>
              </a:ext>
            </a:extLst>
          </p:cNvPr>
          <p:cNvSpPr/>
          <p:nvPr/>
        </p:nvSpPr>
        <p:spPr>
          <a:xfrm>
            <a:off x="6438213" y="3255918"/>
            <a:ext cx="4801659" cy="10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写代码是我到目前为止最大的爱好了，写代码给我带来的感觉是不一样的，他会让我非常的有成就感、让我感觉实现了自我价值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531238-A322-434C-BCC4-3F0C9335DC65}"/>
              </a:ext>
            </a:extLst>
          </p:cNvPr>
          <p:cNvSpPr/>
          <p:nvPr/>
        </p:nvSpPr>
        <p:spPr>
          <a:xfrm>
            <a:off x="6438213" y="4557609"/>
            <a:ext cx="4801659" cy="708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我是一个技术迷，不只是新技术。喜欢研究各种技术底层的实现思想、原理等东西。</a:t>
            </a:r>
          </a:p>
        </p:txBody>
      </p:sp>
    </p:spTree>
    <p:extLst>
      <p:ext uri="{BB962C8B-B14F-4D97-AF65-F5344CB8AC3E}">
        <p14:creationId xmlns:p14="http://schemas.microsoft.com/office/powerpoint/2010/main" val="25059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0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26F0824-5BFC-DB44-BB60-18C0C434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30" y="1153844"/>
            <a:ext cx="2014353" cy="232425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335A778-4C4E-A141-8011-08FDC137E8DA}"/>
              </a:ext>
            </a:extLst>
          </p:cNvPr>
          <p:cNvSpPr/>
          <p:nvPr/>
        </p:nvSpPr>
        <p:spPr>
          <a:xfrm>
            <a:off x="4921624" y="1963274"/>
            <a:ext cx="7270376" cy="2191871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E9C557-CCEC-7543-BD9F-AD0EBFFEFA53}"/>
              </a:ext>
            </a:extLst>
          </p:cNvPr>
          <p:cNvSpPr/>
          <p:nvPr/>
        </p:nvSpPr>
        <p:spPr>
          <a:xfrm>
            <a:off x="3" y="0"/>
            <a:ext cx="31466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F9FD0D-96E6-484B-9349-42B5B0510939}"/>
              </a:ext>
            </a:extLst>
          </p:cNvPr>
          <p:cNvSpPr/>
          <p:nvPr/>
        </p:nvSpPr>
        <p:spPr>
          <a:xfrm>
            <a:off x="1775013" y="2114521"/>
            <a:ext cx="2074659" cy="141866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1143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7ACDBB-AFCE-9746-8868-6896E43EDA58}"/>
              </a:ext>
            </a:extLst>
          </p:cNvPr>
          <p:cNvSpPr/>
          <p:nvPr/>
        </p:nvSpPr>
        <p:spPr>
          <a:xfrm>
            <a:off x="4921626" y="2397253"/>
            <a:ext cx="5221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职业规划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6AA575-F8E7-084C-A9DA-23FC94FA056A}"/>
              </a:ext>
            </a:extLst>
          </p:cNvPr>
          <p:cNvSpPr/>
          <p:nvPr/>
        </p:nvSpPr>
        <p:spPr>
          <a:xfrm>
            <a:off x="5624683" y="3537417"/>
            <a:ext cx="38149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MY RESUME </a:t>
            </a:r>
            <a:r>
              <a:rPr lang="en-US" altLang="zh-CN" sz="1600" spc="300" dirty="0">
                <a:solidFill>
                  <a:schemeClr val="accent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TEMPLATE</a:t>
            </a:r>
            <a:endParaRPr lang="zh-CN" altLang="en-US" sz="1600" spc="300" dirty="0">
              <a:solidFill>
                <a:schemeClr val="accent2">
                  <a:lumMod val="50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0DBE20-18A1-8B44-990F-3E272C246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184" y="4894730"/>
            <a:ext cx="1621149" cy="5936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FF3941C-15C7-6649-BC1A-3D5936B3C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803" y="1502828"/>
            <a:ext cx="667367" cy="57467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4D0AA02-36BE-7C49-9F66-85CC2AF355E9}"/>
              </a:ext>
            </a:extLst>
          </p:cNvPr>
          <p:cNvSpPr/>
          <p:nvPr/>
        </p:nvSpPr>
        <p:spPr>
          <a:xfrm>
            <a:off x="2082329" y="2218765"/>
            <a:ext cx="16038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2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3</a:t>
            </a:r>
            <a:endParaRPr kumimoji="1" lang="zh-CN" altLang="en-US" sz="6600" dirty="0">
              <a:solidFill>
                <a:schemeClr val="bg2"/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0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7D253DA-B441-B249-959E-F03303FEAA2B}"/>
              </a:ext>
            </a:extLst>
          </p:cNvPr>
          <p:cNvSpPr txBox="1"/>
          <p:nvPr/>
        </p:nvSpPr>
        <p:spPr>
          <a:xfrm>
            <a:off x="1336669" y="700280"/>
            <a:ext cx="2845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00">
                <a:solidFill>
                  <a:schemeClr val="bg2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en-US" altLang="zh-CN" sz="900" dirty="0">
                <a:solidFill>
                  <a:schemeClr val="accent6"/>
                </a:solidFill>
              </a:rPr>
              <a:t>Please  Enter  The Title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Of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 This</a:t>
            </a:r>
            <a:r>
              <a:rPr lang="zh-CN" altLang="en-US" sz="900" dirty="0">
                <a:solidFill>
                  <a:schemeClr val="accent6"/>
                </a:solidFill>
              </a:rPr>
              <a:t> </a:t>
            </a:r>
            <a:r>
              <a:rPr lang="en-US" altLang="zh-CN" sz="900" dirty="0">
                <a:solidFill>
                  <a:schemeClr val="accent6"/>
                </a:solidFill>
              </a:rPr>
              <a:t>Page</a:t>
            </a:r>
            <a:endParaRPr lang="zh-CN" altLang="en-US" sz="900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00D514-E3DA-1B4D-859D-CC43DCA9C682}"/>
              </a:ext>
            </a:extLst>
          </p:cNvPr>
          <p:cNvSpPr txBox="1"/>
          <p:nvPr/>
        </p:nvSpPr>
        <p:spPr>
          <a:xfrm>
            <a:off x="1309777" y="115509"/>
            <a:ext cx="28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职业规划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68CA64-4AD9-804A-8CD9-366A668098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8301" y="1822937"/>
            <a:ext cx="2926416" cy="38113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B56A837-239A-F440-A532-8F88A18AFAF7}"/>
              </a:ext>
            </a:extLst>
          </p:cNvPr>
          <p:cNvSpPr/>
          <p:nvPr/>
        </p:nvSpPr>
        <p:spPr>
          <a:xfrm>
            <a:off x="3550024" y="3161926"/>
            <a:ext cx="2447365" cy="22841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0A150E2-BB2D-174C-B9B8-574A41C9BC6D}"/>
              </a:ext>
            </a:extLst>
          </p:cNvPr>
          <p:cNvSpPr/>
          <p:nvPr/>
        </p:nvSpPr>
        <p:spPr>
          <a:xfrm>
            <a:off x="5221944" y="2702862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pic>
        <p:nvPicPr>
          <p:cNvPr id="10" name="图形 9" descr="Internet">
            <a:extLst>
              <a:ext uri="{FF2B5EF4-FFF2-40B4-BE49-F238E27FC236}">
                <a16:creationId xmlns:a16="http://schemas.microsoft.com/office/drawing/2014/main" id="{9F1C7BF3-6E4D-DA4F-B2F5-438ADE447F5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6505" y="3846792"/>
            <a:ext cx="914400" cy="914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6E5D15D-55F8-F04C-9D5A-9F8C829D77E3}"/>
              </a:ext>
            </a:extLst>
          </p:cNvPr>
          <p:cNvSpPr/>
          <p:nvPr/>
        </p:nvSpPr>
        <p:spPr>
          <a:xfrm>
            <a:off x="6476439" y="2636655"/>
            <a:ext cx="4671173" cy="2643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实际上由于我的性格爱好的原因造成了很长时间的困扰，因为这导致我没有一个专精的技能。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大学期间我一直凭着爱好学习了很多的“无用”知识，类似游戏开发、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3D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建模、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桌面应用等。直到临近毕业，才认真的思考自己的未来，认真的学习了工作需要的技术。</a:t>
            </a:r>
          </a:p>
        </p:txBody>
      </p:sp>
    </p:spTree>
    <p:extLst>
      <p:ext uri="{BB962C8B-B14F-4D97-AF65-F5344CB8AC3E}">
        <p14:creationId xmlns:p14="http://schemas.microsoft.com/office/powerpoint/2010/main" val="7347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 animBg="1"/>
      <p:bldP spid="4" grpId="0" animBg="1"/>
      <p:bldP spid="1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62">
      <a:dk1>
        <a:srgbClr val="000000"/>
      </a:dk1>
      <a:lt1>
        <a:srgbClr val="FFFFFF"/>
      </a:lt1>
      <a:dk2>
        <a:srgbClr val="A9C3DC"/>
      </a:dk2>
      <a:lt2>
        <a:srgbClr val="FFFFFF"/>
      </a:lt2>
      <a:accent1>
        <a:srgbClr val="A8C1DB"/>
      </a:accent1>
      <a:accent2>
        <a:srgbClr val="789BB3"/>
      </a:accent2>
      <a:accent3>
        <a:srgbClr val="FAA38B"/>
      </a:accent3>
      <a:accent4>
        <a:srgbClr val="7FA2B9"/>
      </a:accent4>
      <a:accent5>
        <a:srgbClr val="5B9BD5"/>
      </a:accent5>
      <a:accent6>
        <a:srgbClr val="F97D53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Source Han Sans CN Normal" panose="020B0400000000000000" pitchFamily="34" charset="-128"/>
            <a:ea typeface="Source Han Sans CN Normal" panose="020B0400000000000000" pitchFamily="34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defRPr kumimoji="1" dirty="0">
            <a:latin typeface="Source Han Sans CN Normal" panose="020B0400000000000000" pitchFamily="34" charset="-128"/>
            <a:ea typeface="Source Han Sans CN Normal" panose="020B04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407</Words>
  <Application>Microsoft Office PowerPoint</Application>
  <PresentationFormat>宽屏</PresentationFormat>
  <Paragraphs>82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Source Han Sans CN Normal</vt:lpstr>
      <vt:lpstr>等线</vt:lpstr>
      <vt:lpstr>等线 Light</vt:lpstr>
      <vt:lpstr>字魂35号-经典雅黑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cp:lastModifiedBy>f bin</cp:lastModifiedBy>
  <cp:revision>81</cp:revision>
  <dcterms:created xsi:type="dcterms:W3CDTF">2019-04-17T03:39:36Z</dcterms:created>
  <dcterms:modified xsi:type="dcterms:W3CDTF">2021-09-25T16:12:26Z</dcterms:modified>
</cp:coreProperties>
</file>