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06" y="17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8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6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9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5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4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24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2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7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0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8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59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9388-6FCF-4EF0-B386-C5FDB2783385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67C3-C115-4946-8970-45D700B71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1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Y:\2.2.student【学生】\2018卒\0.個人フォルダ\6.渡邉\HP更新用\HP更新\homedata\images\button_O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22" y="3278888"/>
            <a:ext cx="19240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1438" y="2928938"/>
            <a:ext cx="1924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456606" y="2928947"/>
            <a:ext cx="178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70C0"/>
                </a:solidFill>
              </a:rPr>
              <a:t>研究室</a:t>
            </a:r>
            <a:r>
              <a:rPr kumimoji="1" lang="en-US" altLang="ja-JP" sz="1200" b="1" dirty="0" smtClean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OB</a:t>
            </a:r>
            <a:endParaRPr kumimoji="1" lang="ja-JP" altLang="en-US" sz="1200" b="1" dirty="0">
              <a:solidFill>
                <a:srgbClr val="0070C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7" name="Picture 3" descr="Y:\2.2.student【学生】\2018卒\0.個人フォルダ\6.渡邉\HP更新用\HP更新\homedata\images\access_butt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564904"/>
            <a:ext cx="1924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:\2.2.student【学生】\2018卒\0.個人フォルダ\6.渡邉\HP更新用\HP更新\homedata\images\access_button_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3" y="2204864"/>
            <a:ext cx="19145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Y:\2.2.student【学生】\2018卒\0.個人フォルダ\6.渡邉\HP更新用\HP更新\homedata\images\news_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44" y="2928947"/>
            <a:ext cx="1924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491880" y="3326512"/>
            <a:ext cx="1080120" cy="17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331640" y="3265239"/>
            <a:ext cx="1924050" cy="307777"/>
            <a:chOff x="1331640" y="3265239"/>
            <a:chExt cx="1924050" cy="307777"/>
          </a:xfrm>
        </p:grpSpPr>
        <p:pic>
          <p:nvPicPr>
            <p:cNvPr id="8" name="Picture 3" descr="Y:\2.2.student【学生】\2018卒\0.個人フォルダ\6.渡邉\HP更新用\HP更新\homedata\images\button_OB_2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278888"/>
              <a:ext cx="192405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正方形/長方形 13"/>
            <p:cNvSpPr/>
            <p:nvPr/>
          </p:nvSpPr>
          <p:spPr>
            <a:xfrm>
              <a:off x="1475656" y="3326512"/>
              <a:ext cx="792088" cy="174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442890" y="3265239"/>
              <a:ext cx="1789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0070C0"/>
                  </a:solidFill>
                </a:rPr>
                <a:t>Laboratory OB</a:t>
              </a:r>
              <a:endParaRPr kumimoji="1" lang="ja-JP" altLang="en-US" sz="14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3404319" y="3266696"/>
            <a:ext cx="128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Laboratory OB</a:t>
            </a:r>
            <a:endParaRPr kumimoji="1" lang="ja-JP" altLang="en-US" sz="14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Picture 4" descr="Y:\2.2.student【学生】\2018卒\0.個人フォルダ\6.渡邉\HP更新用\HP更新\homedata\images\button_OB_e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96"/>
          <a:stretch/>
        </p:blipFill>
        <p:spPr bwMode="auto">
          <a:xfrm>
            <a:off x="1331640" y="3620628"/>
            <a:ext cx="1924050" cy="31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Y:\2.2.student【学生】\2018卒\0.個人フォルダ\6.渡邉\HP更新用\HP更新\homedata\images\button_OB_e2.gif"/>
          <p:cNvPicPr>
            <a:picLocks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8"/>
          <a:stretch/>
        </p:blipFill>
        <p:spPr bwMode="auto">
          <a:xfrm>
            <a:off x="3404319" y="3624064"/>
            <a:ext cx="1924050" cy="3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5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</Words>
  <Application>Microsoft Office PowerPoint</Application>
  <PresentationFormat>画面に合わせる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国立大学法人名古屋工業大学　包括ライセンス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moritalab</dc:creator>
  <cp:lastModifiedBy>moritalab</cp:lastModifiedBy>
  <cp:revision>11</cp:revision>
  <dcterms:created xsi:type="dcterms:W3CDTF">2016-05-25T05:43:42Z</dcterms:created>
  <dcterms:modified xsi:type="dcterms:W3CDTF">2016-06-06T08:55:12Z</dcterms:modified>
</cp:coreProperties>
</file>