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ADD32A-B7BD-E2CC-800B-06F5B6A85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6C8B40-097B-DAEC-5B12-2DEAD16BB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F4FBDC-9220-26C4-4B88-6F7F537E5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E1A7-F7F8-4F90-8182-48D387A67235}" type="datetimeFigureOut">
              <a:rPr kumimoji="1" lang="ja-JP" altLang="en-US" smtClean="0"/>
              <a:t>2022/9/8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16F827-9AFB-B322-24B6-9FC125E8F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D9A990-F240-9314-4F03-85E1F21C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534D-E17C-4BDB-A678-61393A70D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40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903B5E-33A6-931E-50B7-DE494258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958E81-95E2-7F0B-3949-29253657D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AE28B7-2905-B321-D535-B4BDAD45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E1A7-F7F8-4F90-8182-48D387A67235}" type="datetimeFigureOut">
              <a:rPr kumimoji="1" lang="ja-JP" altLang="en-US" smtClean="0"/>
              <a:t>2022/9/8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89A291-E123-1A0D-AAD2-06528B11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B56C8-930B-F5E4-9DD4-151D7370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534D-E17C-4BDB-A678-61393A70D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17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BC3858E-7A31-A149-4396-B79549BBC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B3CBA3-6EBC-2011-FD9B-E6FD98A6F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85B548-E38C-BE4F-70D9-CBA64DAB8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E1A7-F7F8-4F90-8182-48D387A67235}" type="datetimeFigureOut">
              <a:rPr kumimoji="1" lang="ja-JP" altLang="en-US" smtClean="0"/>
              <a:t>2022/9/8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AC13E4-3AE0-31E8-4328-E2FF6424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74CF4F-98AC-DDD7-BA03-9F5E6C9C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534D-E17C-4BDB-A678-61393A70D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9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BCE48-1671-5934-57A6-6BAE8CE7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8040B1-C683-F7B3-1B0F-2D8440D1F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9397D3-47BD-A523-6694-018E1CA01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E1A7-F7F8-4F90-8182-48D387A67235}" type="datetimeFigureOut">
              <a:rPr kumimoji="1" lang="ja-JP" altLang="en-US" smtClean="0"/>
              <a:t>2022/9/8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9158A5-3804-DBCD-FFD1-7D88A4AD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86FBC3-5CCD-2E73-FCEA-5E1E0F16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534D-E17C-4BDB-A678-61393A70D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27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098A03-279F-F6FD-FB1B-2EC3B769E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870900-6EC8-9A0B-2AC5-F05B39CDA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E913ED-25ED-09C2-F6A7-BA8149C8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E1A7-F7F8-4F90-8182-48D387A67235}" type="datetimeFigureOut">
              <a:rPr kumimoji="1" lang="ja-JP" altLang="en-US" smtClean="0"/>
              <a:t>2022/9/8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BD7266-173E-5191-C4AA-661AEEA5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1FB446-CE9E-5DC8-8239-5DBB215D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534D-E17C-4BDB-A678-61393A70D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81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E1BF00-7167-91AC-649C-419ADD16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515D0C-0B28-D3C3-8731-0C67663BB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F99E38-9623-2F61-BFE5-8DC5C4F7B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65F76D-A1B3-A058-31E6-4C10E900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E1A7-F7F8-4F90-8182-48D387A67235}" type="datetimeFigureOut">
              <a:rPr kumimoji="1" lang="ja-JP" altLang="en-US" smtClean="0"/>
              <a:t>2022/9/8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93DCBA-3CEE-ADFE-DD9D-A8FE635B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F91FFE-F3AA-4945-6292-A111CDA9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534D-E17C-4BDB-A678-61393A70D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3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755D6B-9BAA-42BC-3F68-DD68885E3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E6A1DA-379B-853C-0C08-96A206892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1E47E4-809C-7054-509B-D578259A3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B1FBB46-1438-816E-990C-8DF544DF8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984058D-8E98-0BA1-DC9F-59AD36C0E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1F05F75-43C4-0224-B2BC-76F4F4FEB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E1A7-F7F8-4F90-8182-48D387A67235}" type="datetimeFigureOut">
              <a:rPr kumimoji="1" lang="ja-JP" altLang="en-US" smtClean="0"/>
              <a:t>2022/9/8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0F79BA5-CD4C-E5ED-97F3-06B5DF0D4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38F4FD9-1215-3D39-7BFB-D04DFCB0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534D-E17C-4BDB-A678-61393A70D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62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08227C-3007-77EE-57E4-7540815E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0F84384-D369-75E9-3E2D-DA992FBD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E1A7-F7F8-4F90-8182-48D387A67235}" type="datetimeFigureOut">
              <a:rPr kumimoji="1" lang="ja-JP" altLang="en-US" smtClean="0"/>
              <a:t>2022/9/8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A73FF21-D678-23ED-9857-6B3553F2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777A332-F865-873B-2962-F31C7F30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534D-E17C-4BDB-A678-61393A70D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88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BFBAAE8-5AF5-EFFB-60BB-E7C6DA85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E1A7-F7F8-4F90-8182-48D387A67235}" type="datetimeFigureOut">
              <a:rPr kumimoji="1" lang="ja-JP" altLang="en-US" smtClean="0"/>
              <a:t>2022/9/8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6DA045-34AB-57BF-BD93-AC92D8AF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514BE0-F7F4-CD13-2300-174AD66B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534D-E17C-4BDB-A678-61393A70D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73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559B7A-5BD3-BF0E-18E2-2899F368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EC805-5306-D763-7C79-B1EBDBD44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5E98AC-2E60-637F-F0C7-0EC31628E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97C03D-6FD6-1478-78BE-94ED22C0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E1A7-F7F8-4F90-8182-48D387A67235}" type="datetimeFigureOut">
              <a:rPr kumimoji="1" lang="ja-JP" altLang="en-US" smtClean="0"/>
              <a:t>2022/9/8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30A306-F156-DC60-8073-680D1857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33A611-23EC-A371-1221-DD05E9DD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534D-E17C-4BDB-A678-61393A70D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62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86F9A0-CAEF-521F-13B8-2F71B463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443A993-428C-2C7F-E25F-E6D81C65E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4E17905-71F5-6D69-3B44-42133CE95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B3EAEC-9F58-6472-EC9A-A9A66AA0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E1A7-F7F8-4F90-8182-48D387A67235}" type="datetimeFigureOut">
              <a:rPr kumimoji="1" lang="ja-JP" altLang="en-US" smtClean="0"/>
              <a:t>2022/9/8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119C94-6DCD-A9AA-B8A6-861C51790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C6D52A-B23C-78BF-FB7F-642B6C56D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534D-E17C-4BDB-A678-61393A70D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16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1E7E402-0511-FE2B-8614-6A2FF484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14D576-F7E7-566D-5601-944EEEF0B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8553A2-C055-F5C8-EE0F-DD63145F8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7E1A7-F7F8-4F90-8182-48D387A67235}" type="datetimeFigureOut">
              <a:rPr kumimoji="1" lang="ja-JP" altLang="en-US" smtClean="0"/>
              <a:t>2022/9/8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F4FA03-A7B7-057A-C5DC-33264B4CB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DD53DD-504D-E650-9FB4-DFAD24776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7534D-E17C-4BDB-A678-61393A70D6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41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BBFB20-2D8D-CC23-3FA6-6AF35DE141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PHP</a:t>
            </a:r>
            <a:r>
              <a:rPr lang="ja-JP" altLang="en-US" dirty="0"/>
              <a:t>と</a:t>
            </a:r>
            <a:r>
              <a:rPr lang="en-US" altLang="ja-JP" dirty="0"/>
              <a:t>DB</a:t>
            </a:r>
            <a:r>
              <a:rPr lang="ja-JP" altLang="en-US" dirty="0"/>
              <a:t>を使った</a:t>
            </a:r>
            <a:br>
              <a:rPr lang="en-US" altLang="ja-JP" dirty="0"/>
            </a:br>
            <a:r>
              <a:rPr lang="ja-JP" altLang="en-US" dirty="0"/>
              <a:t>ブラウザチャット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A1AE366-8BF0-7F73-ADA7-C71ADDE0F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開発環境　</a:t>
            </a:r>
            <a:r>
              <a:rPr lang="en-US" altLang="ja-JP" dirty="0"/>
              <a:t>XAMPP / </a:t>
            </a:r>
            <a:r>
              <a:rPr kumimoji="1" lang="en-US" altLang="ja-JP" dirty="0"/>
              <a:t>VS </a:t>
            </a:r>
            <a:r>
              <a:rPr lang="en-US" altLang="ja-JP" dirty="0"/>
              <a:t>Code</a:t>
            </a:r>
            <a:endParaRPr kumimoji="1" lang="ja-JP" altLang="en-US" dirty="0"/>
          </a:p>
          <a:p>
            <a:r>
              <a:rPr lang="ja-JP" altLang="en-US" dirty="0"/>
              <a:t>使用ファイル　</a:t>
            </a:r>
            <a:endParaRPr lang="en-US" altLang="ja-JP" dirty="0"/>
          </a:p>
          <a:p>
            <a:r>
              <a:rPr lang="en-US" altLang="ja-JP" dirty="0" err="1"/>
              <a:t>chat.php</a:t>
            </a:r>
            <a:r>
              <a:rPr lang="en-US" altLang="ja-JP" dirty="0"/>
              <a:t>(</a:t>
            </a:r>
            <a:r>
              <a:rPr lang="ja-JP" altLang="en-US" dirty="0"/>
              <a:t>入力</a:t>
            </a:r>
            <a:r>
              <a:rPr lang="en-US" altLang="ja-JP" dirty="0" err="1"/>
              <a:t>form+DB</a:t>
            </a:r>
            <a:r>
              <a:rPr lang="ja-JP" altLang="en-US" dirty="0"/>
              <a:t>データ表示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chat_check.php</a:t>
            </a:r>
            <a:r>
              <a:rPr lang="en-US" altLang="ja-JP" dirty="0"/>
              <a:t>(from</a:t>
            </a:r>
            <a:r>
              <a:rPr lang="ja-JP" altLang="en-US" dirty="0"/>
              <a:t>内容確認</a:t>
            </a:r>
            <a:r>
              <a:rPr lang="en-US" altLang="ja-JP" dirty="0"/>
              <a:t>+</a:t>
            </a:r>
            <a:r>
              <a:rPr lang="ja-JP" altLang="en-US" dirty="0"/>
              <a:t>入力内容バリテーション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chat_done.php</a:t>
            </a:r>
            <a:r>
              <a:rPr lang="en-US" altLang="ja-JP" dirty="0"/>
              <a:t>(DB</a:t>
            </a:r>
            <a:r>
              <a:rPr lang="ja-JP" altLang="en-US" dirty="0"/>
              <a:t>登録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17683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6B8AEB-2B27-5C5E-C86E-A32D668E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r>
              <a:rPr kumimoji="1" lang="ja-JP" altLang="en-US" sz="1400" dirty="0"/>
              <a:t>メッセージが表示されて処理が終了します。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2B3E9DF-DFDF-AE8B-D118-8D7FB9A69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003912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EB08CD-95F9-5691-80C5-99AA69F05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r>
              <a:rPr kumimoji="1" lang="ja-JP" altLang="en-US" sz="2400" dirty="0"/>
              <a:t>以上となります。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6B58FB-468E-7401-4B53-757D8A508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1"/>
          <a:lstStyle/>
          <a:p>
            <a:pPr marL="0" indent="0">
              <a:buNone/>
            </a:pPr>
            <a:r>
              <a:rPr kumimoji="1" lang="ja-JP" altLang="en-US" dirty="0"/>
              <a:t>所要時間 </a:t>
            </a:r>
            <a:r>
              <a:rPr kumimoji="1" lang="en-US" altLang="ja-JP" dirty="0"/>
              <a:t>: </a:t>
            </a:r>
            <a:r>
              <a:rPr lang="ja-JP" altLang="en-US" dirty="0"/>
              <a:t>約</a:t>
            </a:r>
            <a:r>
              <a:rPr lang="en-US" altLang="ja-JP" dirty="0"/>
              <a:t>15</a:t>
            </a:r>
            <a:r>
              <a:rPr lang="ja-JP" altLang="en-US" dirty="0"/>
              <a:t>時間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参考書籍 </a:t>
            </a:r>
            <a:r>
              <a:rPr kumimoji="1" lang="en-US" altLang="ja-JP" dirty="0"/>
              <a:t>: </a:t>
            </a:r>
            <a:r>
              <a:rPr kumimoji="1" lang="ja-JP" altLang="en-US" dirty="0"/>
              <a:t>気づけばプロ並み</a:t>
            </a:r>
            <a:r>
              <a:rPr kumimoji="1" lang="en-US" altLang="ja-JP" dirty="0"/>
              <a:t>PHP </a:t>
            </a:r>
            <a:r>
              <a:rPr kumimoji="1" lang="ja-JP" altLang="en-US" dirty="0"/>
              <a:t>改訂版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参考サイト </a:t>
            </a:r>
            <a:r>
              <a:rPr lang="en-US" altLang="ja-JP" dirty="0"/>
              <a:t>: </a:t>
            </a:r>
            <a:r>
              <a:rPr lang="ja-JP" altLang="en-US" dirty="0"/>
              <a:t>多数につき割愛させて頂きます。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ご精査の程、宜しくお願い致します。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23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A5FFFC-E814-59B6-3F7D-23E8BA5F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r>
              <a:rPr lang="en-US" altLang="ja-JP" sz="1400" dirty="0"/>
              <a:t>from</a:t>
            </a:r>
            <a:r>
              <a:rPr lang="ja-JP" altLang="en-US" sz="1400" dirty="0"/>
              <a:t>に項目を入力して送信ボタンを押していただくと、入力内容確認画面にパラメーターを</a:t>
            </a:r>
            <a:r>
              <a:rPr lang="en-US" altLang="ja-JP" sz="1400" dirty="0"/>
              <a:t>POST</a:t>
            </a:r>
            <a:r>
              <a:rPr lang="ja-JP" altLang="en-US" sz="1400" dirty="0"/>
              <a:t>送信します。</a:t>
            </a:r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F36E9C02-4509-C40F-ABF9-D52391EE6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176234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13A40-356A-E1B9-1F1B-18B14AC2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r>
              <a:rPr kumimoji="1" lang="ja-JP" altLang="en-US" sz="1400" dirty="0"/>
              <a:t>入力内容の確認画面には、バリテーションをかけており</a:t>
            </a:r>
            <a:br>
              <a:rPr kumimoji="1" lang="en-US" altLang="ja-JP" sz="1400" dirty="0"/>
            </a:br>
            <a:r>
              <a:rPr kumimoji="1" lang="ja-JP" altLang="en-US" sz="1400" dirty="0"/>
              <a:t>内容が正しければ、入力内容の確認が入ります。</a:t>
            </a:r>
            <a:br>
              <a:rPr kumimoji="1" lang="en-US" altLang="ja-JP" sz="1400" dirty="0"/>
            </a:br>
            <a:r>
              <a:rPr kumimoji="1" lang="en-US" altLang="ja-JP" sz="1400" dirty="0"/>
              <a:t>OK</a:t>
            </a:r>
            <a:r>
              <a:rPr kumimoji="1" lang="ja-JP" altLang="en-US" sz="1400" dirty="0"/>
              <a:t>を押していただくと、</a:t>
            </a:r>
            <a:r>
              <a:rPr kumimoji="1" lang="en-US" altLang="ja-JP" sz="1400" dirty="0"/>
              <a:t>DB</a:t>
            </a:r>
            <a:r>
              <a:rPr kumimoji="1" lang="ja-JP" altLang="en-US" sz="1400" dirty="0"/>
              <a:t>へ登録されます。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708AB7D-81C4-A95F-8355-8236490B0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25389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F8DCAC-B53F-94DD-EA70-49D5EEA6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r>
              <a:rPr kumimoji="1" lang="ja-JP" altLang="en-US" sz="1400" dirty="0"/>
              <a:t>未入力の項目があればメッセージが表示され処理を終了します。</a:t>
            </a:r>
            <a:br>
              <a:rPr kumimoji="1" lang="en-US" altLang="ja-JP" sz="1400" dirty="0"/>
            </a:br>
            <a:r>
              <a:rPr kumimoji="1" lang="ja-JP" altLang="en-US" sz="1400" dirty="0"/>
              <a:t>メールアドレスのみ、正規表現でバリテーションをかけております。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515EADF-7D69-AE46-B87F-40EE0C925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25346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C050C2-2F11-915A-A33F-339DBE91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r>
              <a:rPr kumimoji="1" lang="ja-JP" altLang="en-US" sz="1400" dirty="0"/>
              <a:t>登録完了後コメントを書き込みましたのメッセージと</a:t>
            </a:r>
            <a:r>
              <a:rPr kumimoji="1" lang="en-US" altLang="ja-JP" sz="1400" dirty="0" err="1"/>
              <a:t>chat.php</a:t>
            </a:r>
            <a:r>
              <a:rPr kumimoji="1" lang="ja-JP" altLang="en-US" sz="1400" dirty="0"/>
              <a:t>への戻るボタンを表示します。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CCA0079-D304-A30A-8FFB-BE8DABB10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050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443B4-775E-1174-4063-34799A23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r>
              <a:rPr kumimoji="1" lang="ja-JP" altLang="en-US" sz="1400" dirty="0"/>
              <a:t>データが</a:t>
            </a:r>
            <a:r>
              <a:rPr kumimoji="1" lang="en-US" altLang="ja-JP" sz="1400" dirty="0"/>
              <a:t>DB</a:t>
            </a:r>
            <a:r>
              <a:rPr kumimoji="1" lang="ja-JP" altLang="en-US" sz="1400" dirty="0"/>
              <a:t>に登録出来ております。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E010AD2-EA82-CCFB-C845-5E9415999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96595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1714E8-966F-402C-3750-C0700E69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r>
              <a:rPr kumimoji="1" lang="en-US" altLang="ja-JP" sz="1400" dirty="0"/>
              <a:t>DB</a:t>
            </a:r>
            <a:r>
              <a:rPr kumimoji="1" lang="ja-JP" altLang="en-US" sz="1400" dirty="0"/>
              <a:t>に登録された情報が表示されます。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2698949-1AC2-521D-B9FF-BEA4EB1DC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02372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2BD3A-0A4B-FE6D-8E30-C5D0659D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r>
              <a:rPr kumimoji="1" lang="en-US" altLang="ja-JP" sz="1400" dirty="0"/>
              <a:t>CSRF</a:t>
            </a:r>
            <a:r>
              <a:rPr kumimoji="1" lang="ja-JP" altLang="en-US" sz="1400" dirty="0"/>
              <a:t>対策にパスワードトークンを用意して、</a:t>
            </a:r>
            <a:r>
              <a:rPr kumimoji="1" lang="en-US" altLang="ja-JP" sz="1400" dirty="0"/>
              <a:t>$_SESSION</a:t>
            </a:r>
            <a:r>
              <a:rPr lang="ja-JP" altLang="en-US" sz="1400" dirty="0"/>
              <a:t>変数に代入します。</a:t>
            </a:r>
            <a:br>
              <a:rPr lang="en-US" altLang="ja-JP" sz="1400" dirty="0"/>
            </a:br>
            <a:r>
              <a:rPr lang="en-US" altLang="ja-JP" sz="1400" dirty="0"/>
              <a:t>from</a:t>
            </a:r>
            <a:r>
              <a:rPr lang="ja-JP" altLang="en-US" sz="1400" dirty="0"/>
              <a:t>にも同じトークンを埋め込むことにより、正規のリクエスト以外は処理を終了します。</a:t>
            </a:r>
            <a:endParaRPr kumimoji="1" lang="ja-JP" altLang="en-US" sz="1400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818627A-9C79-F25C-FF25-1484C0ECF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850048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F50313-AD67-47D1-A471-22D822723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r>
              <a:rPr lang="en-US" altLang="ja-JP" sz="1400" dirty="0"/>
              <a:t>f</a:t>
            </a:r>
            <a:r>
              <a:rPr kumimoji="1" lang="en-US" altLang="ja-JP" sz="1400" dirty="0"/>
              <a:t>rom</a:t>
            </a:r>
            <a:r>
              <a:rPr kumimoji="1" lang="ja-JP" altLang="en-US" sz="1400" dirty="0"/>
              <a:t>のトークンをコメントアウトしてみます</a:t>
            </a:r>
            <a:r>
              <a:rPr lang="ja-JP" altLang="en-US" sz="1400" dirty="0"/>
              <a:t>。</a:t>
            </a:r>
            <a:endParaRPr kumimoji="1" lang="ja-JP" altLang="en-US" sz="1400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05225932-8511-329C-89E1-2F0C30925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732448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259</Words>
  <Application>Microsoft Office PowerPoint</Application>
  <PresentationFormat>ワイド画面</PresentationFormat>
  <Paragraphs>21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PHPとDBを使った ブラウザチャット</vt:lpstr>
      <vt:lpstr>fromに項目を入力して送信ボタンを押していただくと、入力内容確認画面にパラメーターをPOST送信します。</vt:lpstr>
      <vt:lpstr>入力内容の確認画面には、バリテーションをかけており 内容が正しければ、入力内容の確認が入ります。 OKを押していただくと、DBへ登録されます。</vt:lpstr>
      <vt:lpstr>未入力の項目があればメッセージが表示され処理を終了します。 メールアドレスのみ、正規表現でバリテーションをかけております。</vt:lpstr>
      <vt:lpstr>登録完了後コメントを書き込みましたのメッセージとchat.phpへの戻るボタンを表示します。</vt:lpstr>
      <vt:lpstr>データがDBに登録出来ております。</vt:lpstr>
      <vt:lpstr>DBに登録された情報が表示されます。</vt:lpstr>
      <vt:lpstr>CSRF対策にパスワードトークンを用意して、$_SESSION変数に代入します。 fromにも同じトークンを埋め込むことにより、正規のリクエスト以外は処理を終了します。</vt:lpstr>
      <vt:lpstr>fromのトークンをコメントアウトしてみます。</vt:lpstr>
      <vt:lpstr>メッセージが表示されて処理が終了します。</vt:lpstr>
      <vt:lpstr>以上となります。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PHPとDBを使った ブラウザチャット</dc:title>
  <dc:creator>福地 清也</dc:creator>
  <cp:lastModifiedBy>福地 清也</cp:lastModifiedBy>
  <cp:revision>3</cp:revision>
  <dcterms:created xsi:type="dcterms:W3CDTF">2022-09-07T15:20:09Z</dcterms:created>
  <dcterms:modified xsi:type="dcterms:W3CDTF">2022-09-08T12:30:16Z</dcterms:modified>
</cp:coreProperties>
</file>