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29C914-427D-D301-E8B9-971B6B79C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D3DDF17-9949-C8B2-1EF6-105BEBCEF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BB0211-65BD-0604-FA5A-4F3BAAA82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8EBBB-A0E5-44EF-B553-8151B55D2837}" type="datetimeFigureOut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34314E-FD84-DBD6-9EF3-6561A006D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EE5116-539E-D653-4E1A-9DCFEAFAB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FF6F-69A5-422C-B028-CB6FA94191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5301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AC987D-0609-278F-4E4D-2D58CC952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F220F8D-ACD5-5138-506D-20511389B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EF5A15-C304-C8B8-525B-9FD6BEB83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8EBBB-A0E5-44EF-B553-8151B55D2837}" type="datetimeFigureOut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936E80-9AAD-1E2F-96E5-2C4EE2DFC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542DCB-31B6-D82E-1D5C-9ED66B525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FF6F-69A5-422C-B028-CB6FA94191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734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1BE2608-D886-7A62-D4C2-80741C04F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701C8CA-303E-EFA5-9F0A-13559DEDF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0199C6-3128-9767-74B3-FDA7DFC2A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8EBBB-A0E5-44EF-B553-8151B55D2837}" type="datetimeFigureOut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E425FB-A861-1CA2-7717-9A22826DB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4AFEE4-32F5-2D8C-BE2F-48EB1748D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FF6F-69A5-422C-B028-CB6FA94191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6984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BE799A-9890-3A9A-34D1-1932FD406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A0E5B3-AA9A-8A9D-37C8-721D67BB8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7B062E-73E0-6EDC-56B0-1382AFD9E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8EBBB-A0E5-44EF-B553-8151B55D2837}" type="datetimeFigureOut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9E81BF-ED53-52C7-BDB9-94B906550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8A720A-913F-BC86-0D25-A67134515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FF6F-69A5-422C-B028-CB6FA94191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173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3A0793-E672-E2CF-9B94-2095658F4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9833010-C131-59CD-4750-A7488AA7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BBBB0E-69A2-DC9E-48A6-32EF1ACCF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8EBBB-A0E5-44EF-B553-8151B55D2837}" type="datetimeFigureOut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897136-C083-1706-4062-A53D5AE73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FE48FD-23E1-1EB8-F6EC-24CF43F08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FF6F-69A5-422C-B028-CB6FA94191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634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6C1210-22EE-E9F7-6450-D38EB98E1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CA73D3-E383-3C2F-C513-5766FA6F50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F407B33-0FC8-0641-8749-0B736305D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67655B8-5C83-8CFF-C758-B68B83B27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8EBBB-A0E5-44EF-B553-8151B55D2837}" type="datetimeFigureOut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9A58AA-41CB-B942-5AFE-152252FE1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183DDD5-650C-3F01-E015-11DEBFEF8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FF6F-69A5-422C-B028-CB6FA94191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4825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1A5AEB-94D3-E036-CCB5-3A4C2BEA7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BC2176-48B2-D81A-848A-60FEED629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200B842-F391-53AF-557A-3BB97C85A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251F086-C7C7-194C-3625-2E50850FB8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EEBC26E-7239-7BAB-4DF7-804C76237B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7B41CF4-87D8-4AFA-0B2B-3A7717BAC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8EBBB-A0E5-44EF-B553-8151B55D2837}" type="datetimeFigureOut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8B564BB-BD16-3CA4-C4A3-6B3161D2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F79891C-9B3C-6A98-E6CE-0148FFB03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FF6F-69A5-422C-B028-CB6FA94191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015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BA705C-53A4-6A45-388E-B24068DF9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33EDD69-20E2-B650-542F-40A709252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8EBBB-A0E5-44EF-B553-8151B55D2837}" type="datetimeFigureOut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D8C65D7-6B48-4101-E2D9-0C179C520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85F5C38-4233-CB4E-A474-873553F93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FF6F-69A5-422C-B028-CB6FA94191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5656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A766944-340D-2B28-7178-0F6024FE3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8EBBB-A0E5-44EF-B553-8151B55D2837}" type="datetimeFigureOut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63245B5-D71F-4A4A-8E68-F8BF9F7EF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55A652C-6D74-BBB3-B4F9-98A1B334E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FF6F-69A5-422C-B028-CB6FA94191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4007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32A81A-F373-61D5-09D0-963A53C81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141F84-5B4B-3203-54FD-032B4ED12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EA13E5-83C1-11E4-9665-0AD786110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DE2DC9F-815F-B957-462F-A8009244E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8EBBB-A0E5-44EF-B553-8151B55D2837}" type="datetimeFigureOut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3F01567-0FE0-CE01-6E29-CA283EFFA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89BCF41-0EA7-83EF-F5F4-4E9E55FA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FF6F-69A5-422C-B028-CB6FA94191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0373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B3D001-81AB-43DA-8380-2F2D462B1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4333E03-4731-05ED-8E18-35E0A5E444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66DDC50-2921-C856-B693-72B9F7C85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64A896-651D-DB19-CB45-8C05072BC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8EBBB-A0E5-44EF-B553-8151B55D2837}" type="datetimeFigureOut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88610C-1C8B-47D6-8DBE-583F682ED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C84DF25-1629-037D-1B4D-A0DEF3545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FF6F-69A5-422C-B028-CB6FA94191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5237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399C08A-DC9C-7462-EC41-109374FAE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9F34FE-2217-29DE-097F-7915DA84B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5FD3EE-D74A-784D-E158-CF09862D67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8EBBB-A0E5-44EF-B553-8151B55D2837}" type="datetimeFigureOut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E9EC07-FD44-E775-4DA2-95C35302B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253623-AC30-7853-D4AF-777EF2AEF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2FF6F-69A5-422C-B028-CB6FA94191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01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86B118-71AF-2C4C-9035-99E5AC18AD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ポートフォリオ</a:t>
            </a:r>
            <a:r>
              <a:rPr lang="en-US" altLang="ja-JP" dirty="0"/>
              <a:t>Web</a:t>
            </a:r>
            <a:r>
              <a:rPr lang="ja-JP" altLang="en-US" dirty="0"/>
              <a:t>サイト</a:t>
            </a:r>
            <a:br>
              <a:rPr lang="en-US" altLang="ja-JP" dirty="0"/>
            </a:br>
            <a:r>
              <a:rPr lang="ja-JP" altLang="en-US" dirty="0"/>
              <a:t>ブラウザ画面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FF5F029-E270-19B0-C557-C60666B79D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ja-JP" altLang="en-US" dirty="0"/>
              <a:t>開発環境　</a:t>
            </a:r>
            <a:r>
              <a:rPr kumimoji="1" lang="en-US" altLang="ja-JP" dirty="0" err="1"/>
              <a:t>VSCode</a:t>
            </a:r>
            <a:r>
              <a:rPr kumimoji="1" lang="en-US" altLang="ja-JP" dirty="0"/>
              <a:t> / Google Chrome</a:t>
            </a:r>
          </a:p>
          <a:p>
            <a:r>
              <a:rPr kumimoji="1" lang="en-US" altLang="ja-JP" dirty="0"/>
              <a:t>Index.html/</a:t>
            </a:r>
            <a:r>
              <a:rPr kumimoji="1" lang="ja-JP" altLang="en-US" dirty="0"/>
              <a:t>トップページ</a:t>
            </a:r>
            <a:endParaRPr kumimoji="1" lang="en-US" altLang="ja-JP" dirty="0"/>
          </a:p>
          <a:p>
            <a:r>
              <a:rPr lang="en-US" altLang="ja-JP" dirty="0"/>
              <a:t>Couse.html/</a:t>
            </a:r>
            <a:r>
              <a:rPr lang="ja-JP" altLang="en-US" dirty="0"/>
              <a:t>講座案内</a:t>
            </a:r>
            <a:endParaRPr lang="en-US" altLang="ja-JP" dirty="0"/>
          </a:p>
          <a:p>
            <a:r>
              <a:rPr kumimoji="1" lang="en-US" altLang="ja-JP" dirty="0"/>
              <a:t>Gallery.html/</a:t>
            </a:r>
            <a:r>
              <a:rPr kumimoji="1" lang="ja-JP" altLang="en-US" dirty="0"/>
              <a:t>作品展示</a:t>
            </a:r>
            <a:endParaRPr kumimoji="1" lang="en-US" altLang="ja-JP" dirty="0"/>
          </a:p>
          <a:p>
            <a:r>
              <a:rPr kumimoji="1" lang="en-US" altLang="ja-JP" dirty="0"/>
              <a:t>Contact.html/</a:t>
            </a:r>
            <a:r>
              <a:rPr kumimoji="1" lang="ja-JP" altLang="en-US" dirty="0"/>
              <a:t>お問い合わせフォーム</a:t>
            </a:r>
          </a:p>
        </p:txBody>
      </p:sp>
    </p:spTree>
    <p:extLst>
      <p:ext uri="{BB962C8B-B14F-4D97-AF65-F5344CB8AC3E}">
        <p14:creationId xmlns:p14="http://schemas.microsoft.com/office/powerpoint/2010/main" val="33229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6CD8FE-E1FA-CD4B-DFF2-B16F6D1B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3200" dirty="0"/>
              <a:t>Index.html/</a:t>
            </a:r>
            <a:r>
              <a:rPr kumimoji="1" lang="ja-JP" altLang="en-US" sz="3200" dirty="0"/>
              <a:t>トップページ</a:t>
            </a:r>
            <a:br>
              <a:rPr kumimoji="1" lang="en-US" altLang="ja-JP" sz="3200" dirty="0"/>
            </a:br>
            <a:r>
              <a:rPr kumimoji="1" lang="ja-JP" altLang="en-US" sz="3200" dirty="0"/>
              <a:t>ブロックレベル・インライン学び、レイアウトで使うプロパティを意識してコーディングしました。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61898D21-FC5A-A8FE-3B61-93CEAFBA03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180829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0CA7E1-60E7-2D4D-86C6-48A72D76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3200" dirty="0"/>
              <a:t>Couse.html/</a:t>
            </a:r>
            <a:r>
              <a:rPr kumimoji="1" lang="ja-JP" altLang="en-US" sz="3200" dirty="0"/>
              <a:t>講座案内</a:t>
            </a:r>
            <a:br>
              <a:rPr kumimoji="1" lang="en-US" altLang="ja-JP" sz="3200" dirty="0"/>
            </a:br>
            <a:r>
              <a:rPr lang="ja-JP" altLang="en-US" sz="3200" dirty="0"/>
              <a:t>情報量が多い項目のレイアウトを学習しました。</a:t>
            </a:r>
            <a:br>
              <a:rPr lang="en-US" altLang="ja-JP" sz="3200" dirty="0"/>
            </a:br>
            <a:r>
              <a:rPr kumimoji="1" lang="en-US" altLang="ja-JP" sz="3200" dirty="0"/>
              <a:t>&lt;dl&gt;</a:t>
            </a:r>
            <a:r>
              <a:rPr kumimoji="1" lang="ja-JP" altLang="en-US" sz="3200" dirty="0"/>
              <a:t>タグをマスターするつもりで制作しました。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5550B42-1106-1272-E3F0-729696D2D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4264878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E3888B-8A81-04CE-6EE4-362247D45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3200" dirty="0"/>
              <a:t>Gallery.html/</a:t>
            </a:r>
            <a:r>
              <a:rPr kumimoji="1" lang="ja-JP" altLang="en-US" sz="3200" dirty="0"/>
              <a:t>作品展示</a:t>
            </a:r>
            <a:br>
              <a:rPr kumimoji="1" lang="en-US" altLang="ja-JP" sz="3200" dirty="0"/>
            </a:br>
            <a:r>
              <a:rPr kumimoji="1" lang="ja-JP" altLang="en-US" sz="3200" dirty="0"/>
              <a:t>違和感のない画像のレイアウトを学習しました。</a:t>
            </a:r>
            <a:br>
              <a:rPr kumimoji="1" lang="en-US" altLang="ja-JP" sz="3200" dirty="0"/>
            </a:br>
            <a:r>
              <a:rPr kumimoji="1" lang="ja-JP" altLang="en-US" sz="3200" dirty="0"/>
              <a:t>使用頻度の高い</a:t>
            </a:r>
            <a:r>
              <a:rPr kumimoji="1" lang="en-US" altLang="ja-JP" sz="3200" dirty="0"/>
              <a:t>&lt;</a:t>
            </a:r>
            <a:r>
              <a:rPr kumimoji="1" lang="en-US" altLang="ja-JP" sz="3200" dirty="0" err="1"/>
              <a:t>ul</a:t>
            </a:r>
            <a:r>
              <a:rPr kumimoji="1" lang="en-US" altLang="ja-JP" sz="3200" dirty="0"/>
              <a:t>&gt;</a:t>
            </a:r>
            <a:r>
              <a:rPr kumimoji="1" lang="ja-JP" altLang="en-US" sz="3200" dirty="0"/>
              <a:t>タグをマスターするつもりで制作しました。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D690B19A-573A-AF9E-9754-1AA51A0746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53554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B82659-05BA-FACE-A806-614BD7B1F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3600" dirty="0"/>
              <a:t>Contact.html/</a:t>
            </a:r>
            <a:r>
              <a:rPr kumimoji="1" lang="ja-JP" altLang="en-US" sz="3600" dirty="0"/>
              <a:t>お問い合わせフォーム</a:t>
            </a:r>
            <a:br>
              <a:rPr kumimoji="1" lang="en-US" altLang="ja-JP" sz="3600" dirty="0"/>
            </a:br>
            <a:r>
              <a:rPr kumimoji="1" lang="en-US" altLang="ja-JP" sz="3200" dirty="0"/>
              <a:t>PHP</a:t>
            </a:r>
            <a:r>
              <a:rPr kumimoji="1" lang="ja-JP" altLang="en-US" sz="3200" dirty="0"/>
              <a:t>の開発に直結する</a:t>
            </a:r>
            <a:r>
              <a:rPr kumimoji="1" lang="en-US" altLang="ja-JP" sz="3200" dirty="0"/>
              <a:t>&lt;form&gt;</a:t>
            </a:r>
            <a:r>
              <a:rPr kumimoji="1" lang="ja-JP" altLang="en-US" sz="3200" dirty="0"/>
              <a:t>タグは特に力を入れました。</a:t>
            </a:r>
            <a:br>
              <a:rPr kumimoji="1" lang="en-US" altLang="ja-JP" sz="3200" dirty="0"/>
            </a:br>
            <a:r>
              <a:rPr kumimoji="1" lang="en-US" altLang="ja-JP" sz="3200" dirty="0"/>
              <a:t>Input type</a:t>
            </a:r>
            <a:r>
              <a:rPr kumimoji="1" lang="ja-JP" altLang="en-US" sz="3200" dirty="0"/>
              <a:t>を使いこなす為に繰り返し制作予定です。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BAFE6A6F-A0FA-57B4-FB64-71B881A8C6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947194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156</Words>
  <Application>Microsoft Office PowerPoint</Application>
  <PresentationFormat>ワイド画面</PresentationFormat>
  <Paragraphs>10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ポートフォリオWebサイト ブラウザ画面</vt:lpstr>
      <vt:lpstr>Index.html/トップページ ブロックレベル・インライン学び、レイアウトで使うプロパティを意識してコーディングしました。</vt:lpstr>
      <vt:lpstr>Couse.html/講座案内 情報量が多い項目のレイアウトを学習しました。 &lt;dl&gt;タグをマスターするつもりで制作しました。</vt:lpstr>
      <vt:lpstr>Gallery.html/作品展示 違和感のない画像のレイアウトを学習しました。 使用頻度の高い&lt;ul&gt;タグをマスターするつもりで制作しました。</vt:lpstr>
      <vt:lpstr>Contact.html/お問い合わせフォーム PHPの開発に直結する&lt;form&gt;タグは特に力を入れました。 Input typeを使いこなす為に繰り返し制作予定です。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ポートフォリオWebサイト ブラウザ画面</dc:title>
  <dc:creator>福地 清也</dc:creator>
  <cp:lastModifiedBy>福地 清也</cp:lastModifiedBy>
  <cp:revision>1</cp:revision>
  <dcterms:created xsi:type="dcterms:W3CDTF">2022-09-28T23:22:43Z</dcterms:created>
  <dcterms:modified xsi:type="dcterms:W3CDTF">2022-09-28T23:49:36Z</dcterms:modified>
</cp:coreProperties>
</file>