
<file path=[Content_Types].xml><?xml version="1.0" encoding="utf-8"?>
<Types xmlns="http://schemas.openxmlformats.org/package/2006/content-types">
  <Default Extension="emf" ContentType="image/x-emf"/>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6" r:id="rId2"/>
    <p:sldId id="267" r:id="rId3"/>
    <p:sldId id="269" r:id="rId4"/>
    <p:sldId id="268" r:id="rId5"/>
    <p:sldId id="270" r:id="rId6"/>
    <p:sldId id="271" r:id="rId7"/>
    <p:sldId id="272" r:id="rId8"/>
    <p:sldId id="273" r:id="rId9"/>
    <p:sldId id="274" r:id="rId10"/>
    <p:sldId id="276" r:id="rId11"/>
    <p:sldId id="275"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FCA402"/>
    <a:srgbClr val="747374"/>
    <a:srgbClr val="2A3D5B"/>
    <a:srgbClr val="CCCAC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2"/>
    <p:restoredTop sz="93300"/>
  </p:normalViewPr>
  <p:slideViewPr>
    <p:cSldViewPr snapToGrid="0" snapToObjects="1" showGuides="1">
      <p:cViewPr>
        <p:scale>
          <a:sx n="107" d="100"/>
          <a:sy n="107" d="100"/>
        </p:scale>
        <p:origin x="6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1143000" y="685800"/>
            <a:ext cx="4572000" cy="3429000"/>
          </a:xfrm>
          <a:prstGeom prst="rect">
            <a:avLst/>
          </a:prstGeom>
        </p:spPr>
        <p:txBody>
          <a:bodyPr/>
          <a:lstStyle/>
          <a:p>
            <a:endParaRPr/>
          </a:p>
        </p:txBody>
      </p:sp>
      <p:sp>
        <p:nvSpPr>
          <p:cNvPr id="423" name="Shape 4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72080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Title &amp; Bullets">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143B6C1-8BA7-FE43-8B3A-879E363DF7AA}"/>
              </a:ext>
            </a:extLst>
          </p:cNvPr>
          <p:cNvSpPr/>
          <p:nvPr userDrawn="1"/>
        </p:nvSpPr>
        <p:spPr>
          <a:xfrm>
            <a:off x="12406313" y="8961601"/>
            <a:ext cx="598487" cy="79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3" name="直角三角形 2">
            <a:extLst>
              <a:ext uri="{FF2B5EF4-FFF2-40B4-BE49-F238E27FC236}">
                <a16:creationId xmlns:a16="http://schemas.microsoft.com/office/drawing/2014/main" id="{B752D349-1E3B-4E49-B4D7-BB5D34BA6A65}"/>
              </a:ext>
            </a:extLst>
          </p:cNvPr>
          <p:cNvSpPr/>
          <p:nvPr userDrawn="1"/>
        </p:nvSpPr>
        <p:spPr>
          <a:xfrm flipH="1">
            <a:off x="11807823" y="8961601"/>
            <a:ext cx="598487" cy="792000"/>
          </a:xfrm>
          <a:prstGeom prst="rtTriangle">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3" name="正方形/長方形 12">
            <a:extLst>
              <a:ext uri="{FF2B5EF4-FFF2-40B4-BE49-F238E27FC236}">
                <a16:creationId xmlns:a16="http://schemas.microsoft.com/office/drawing/2014/main" id="{63A8A8CD-AF67-4C48-A6B6-41D5E50155AC}"/>
              </a:ext>
            </a:extLst>
          </p:cNvPr>
          <p:cNvSpPr/>
          <p:nvPr userDrawn="1"/>
        </p:nvSpPr>
        <p:spPr>
          <a:xfrm>
            <a:off x="0" y="9321600"/>
            <a:ext cx="12406313" cy="43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95" name="Body Level One…"/>
          <p:cNvSpPr txBox="1">
            <a:spLocks noGrp="1"/>
          </p:cNvSpPr>
          <p:nvPr>
            <p:ph type="body" idx="1"/>
          </p:nvPr>
        </p:nvSpPr>
        <p:spPr>
          <a:xfrm>
            <a:off x="598410" y="2220687"/>
            <a:ext cx="11807980" cy="6740914"/>
          </a:xfrm>
          <a:prstGeom prst="rect">
            <a:avLst/>
          </a:prstGeom>
        </p:spPr>
        <p:txBody>
          <a:bodyPr anchor="t"/>
          <a:lstStyle>
            <a:lvl1pPr marL="406400" indent="-406400">
              <a:lnSpc>
                <a:spcPct val="120000"/>
              </a:lnSpc>
              <a:buSzPct val="40000"/>
              <a:buFont typeface="Wingdings" pitchFamily="2" charset="2"/>
              <a:buChar char="n"/>
              <a:defRPr sz="3600">
                <a:latin typeface="ＭＳ Ｐゴシック"/>
                <a:ea typeface="ＭＳ Ｐゴシック"/>
                <a:cs typeface="ＭＳ Ｐゴシック"/>
                <a:sym typeface="ＭＳ Ｐゴシック"/>
              </a:defRPr>
            </a:lvl1pPr>
            <a:lvl2pPr marL="812800" indent="-368300">
              <a:lnSpc>
                <a:spcPct val="120000"/>
              </a:lnSpc>
              <a:spcBef>
                <a:spcPts val="1800"/>
              </a:spcBef>
              <a:buClr>
                <a:srgbClr val="000000"/>
              </a:buClr>
              <a:buSzPct val="40000"/>
              <a:buFont typeface="Wingdings" pitchFamily="2" charset="2"/>
              <a:buChar char="u"/>
              <a:defRPr sz="3200">
                <a:latin typeface="Arial" panose="020B0604020202020204" pitchFamily="34" charset="0"/>
                <a:ea typeface="ＭＳ Ｐゴシック"/>
                <a:cs typeface="Arial" panose="020B0604020202020204" pitchFamily="34" charset="0"/>
                <a:sym typeface="ＭＳ Ｐゴシック"/>
              </a:defRPr>
            </a:lvl2pPr>
            <a:lvl3pPr marL="1257300" indent="-368300">
              <a:lnSpc>
                <a:spcPct val="120000"/>
              </a:lnSpc>
              <a:spcBef>
                <a:spcPts val="1800"/>
              </a:spcBef>
              <a:buClr>
                <a:srgbClr val="000000"/>
              </a:buClr>
              <a:buSzPct val="40000"/>
              <a:buFont typeface="Wingdings" pitchFamily="2" charset="2"/>
              <a:buChar char="Ø"/>
              <a:defRPr sz="2800">
                <a:latin typeface="Arial" panose="020B0604020202020204" pitchFamily="34" charset="0"/>
                <a:ea typeface="ＭＳ Ｐゴシック"/>
                <a:cs typeface="Arial" panose="020B0604020202020204" pitchFamily="34" charset="0"/>
                <a:sym typeface="ＭＳ Ｐゴシック"/>
              </a:defRPr>
            </a:lvl3pPr>
            <a:lvl4pPr marL="1701800" indent="-368300">
              <a:lnSpc>
                <a:spcPct val="120000"/>
              </a:lnSpc>
              <a:spcBef>
                <a:spcPts val="1800"/>
              </a:spcBef>
              <a:buClr>
                <a:srgbClr val="000000"/>
              </a:buClr>
              <a:buSzPct val="40000"/>
              <a:buBlip>
                <a:blip r:embed="rId2"/>
              </a:buBlip>
              <a:defRPr sz="2400">
                <a:latin typeface="Arial" panose="020B0604020202020204" pitchFamily="34" charset="0"/>
                <a:ea typeface="ＭＳ Ｐゴシック"/>
                <a:cs typeface="Arial" panose="020B0604020202020204" pitchFamily="34" charset="0"/>
                <a:sym typeface="ＭＳ Ｐゴシック"/>
              </a:defRPr>
            </a:lvl4pPr>
            <a:lvl5pPr marL="2146300" indent="-368300">
              <a:lnSpc>
                <a:spcPct val="120000"/>
              </a:lnSpc>
              <a:spcBef>
                <a:spcPts val="1800"/>
              </a:spcBef>
              <a:buClr>
                <a:srgbClr val="000000"/>
              </a:buClr>
              <a:buSzPct val="40000"/>
              <a:buBlip>
                <a:blip r:embed="rId2"/>
              </a:buBlip>
              <a:defRPr sz="2000">
                <a:latin typeface="Arial" panose="020B0604020202020204" pitchFamily="34" charset="0"/>
                <a:ea typeface="ＭＳ Ｐゴシック"/>
                <a:cs typeface="Arial" panose="020B0604020202020204" pitchFamily="34" charset="0"/>
                <a:sym typeface="ＭＳ Ｐゴシック"/>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96" name="Rectangle"/>
          <p:cNvSpPr/>
          <p:nvPr/>
        </p:nvSpPr>
        <p:spPr>
          <a:xfrm>
            <a:off x="-933" y="0"/>
            <a:ext cx="13006666" cy="1872000"/>
          </a:xfrm>
          <a:prstGeom prst="rect">
            <a:avLst/>
          </a:prstGeom>
          <a:solidFill>
            <a:schemeClr val="tx2"/>
          </a:solidFill>
          <a:ln w="12700">
            <a:miter lim="400000"/>
          </a:ln>
          <a:effectLst/>
        </p:spPr>
        <p:txBody>
          <a:bodyPr lIns="50800" tIns="50800" rIns="50800" bIns="50800" anchor="ctr"/>
          <a:lstStyle/>
          <a:p>
            <a:pPr>
              <a:defRPr sz="6000" b="1">
                <a:solidFill>
                  <a:srgbClr val="FFFFFF"/>
                </a:solidFill>
                <a:latin typeface="Helvetica"/>
                <a:ea typeface="Helvetica"/>
                <a:cs typeface="Helvetica"/>
                <a:sym typeface="Helvetica"/>
              </a:defRPr>
            </a:pPr>
            <a:endParaRPr/>
          </a:p>
        </p:txBody>
      </p:sp>
      <p:sp>
        <p:nvSpPr>
          <p:cNvPr id="197" name="Title Text"/>
          <p:cNvSpPr txBox="1">
            <a:spLocks noGrp="1"/>
          </p:cNvSpPr>
          <p:nvPr>
            <p:ph type="title" hasCustomPrompt="1"/>
          </p:nvPr>
        </p:nvSpPr>
        <p:spPr>
          <a:xfrm>
            <a:off x="598410" y="38097"/>
            <a:ext cx="11807980" cy="1800000"/>
          </a:xfrm>
          <a:prstGeom prst="rect">
            <a:avLst/>
          </a:prstGeom>
          <a:effectLst/>
        </p:spPr>
        <p:txBody>
          <a:bodyPr>
            <a:normAutofit/>
          </a:bodyPr>
          <a:lstStyle>
            <a:lvl1pPr algn="l">
              <a:lnSpc>
                <a:spcPct val="110000"/>
              </a:lnSpc>
              <a:defRPr sz="4400" b="0">
                <a:solidFill>
                  <a:srgbClr val="FFFFFF"/>
                </a:solidFill>
                <a:latin typeface="HGPGothicE"/>
                <a:ea typeface="HGPGothicE"/>
                <a:cs typeface="HGPGothicE"/>
                <a:sym typeface="HGPGothicE"/>
              </a:defRPr>
            </a:lvl1pPr>
          </a:lstStyle>
          <a:p>
            <a:r>
              <a:rPr lang="ja-JP" altLang="en-US"/>
              <a:t>マスタータイトルの書式設定</a:t>
            </a:r>
            <a:endParaRPr/>
          </a:p>
        </p:txBody>
      </p:sp>
      <p:sp>
        <p:nvSpPr>
          <p:cNvPr id="200" name="Slide Numbe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
        <p:nvSpPr>
          <p:cNvPr id="198" name="Wakayama University"/>
          <p:cNvSpPr txBox="1"/>
          <p:nvPr/>
        </p:nvSpPr>
        <p:spPr>
          <a:xfrm>
            <a:off x="621393" y="9329884"/>
            <a:ext cx="497411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Social Software Engineering Laboratory</a:t>
            </a:r>
            <a:endParaRPr sz="2000" b="1">
              <a:solidFill>
                <a:schemeClr val="bg2"/>
              </a:solidFill>
              <a:latin typeface="Arial" panose="020B0604020202020204" pitchFamily="34" charset="0"/>
              <a:ea typeface="HGPGothicE" panose="020B0900000000000000" pitchFamily="34" charset="-128"/>
              <a:cs typeface="Arial" panose="020B0604020202020204" pitchFamily="34" charset="0"/>
            </a:endParaRPr>
          </a:p>
        </p:txBody>
      </p:sp>
      <p:pic>
        <p:nvPicPr>
          <p:cNvPr id="11" name="図 10">
            <a:extLst>
              <a:ext uri="{FF2B5EF4-FFF2-40B4-BE49-F238E27FC236}">
                <a16:creationId xmlns:a16="http://schemas.microsoft.com/office/drawing/2014/main" id="{D8B56617-2870-1D42-8CDB-E10D0F4FB2C7}"/>
              </a:ext>
            </a:extLst>
          </p:cNvPr>
          <p:cNvPicPr>
            <a:picLocks noChangeAspect="1"/>
          </p:cNvPicPr>
          <p:nvPr userDrawn="1"/>
        </p:nvPicPr>
        <p:blipFill>
          <a:blip r:embed="rId3"/>
          <a:stretch>
            <a:fillRect/>
          </a:stretch>
        </p:blipFill>
        <p:spPr>
          <a:xfrm>
            <a:off x="136446" y="9344749"/>
            <a:ext cx="362488" cy="381077"/>
          </a:xfrm>
          <a:prstGeom prst="rect">
            <a:avLst/>
          </a:prstGeom>
        </p:spPr>
      </p:pic>
    </p:spTree>
    <p:extLst>
      <p:ext uri="{BB962C8B-B14F-4D97-AF65-F5344CB8AC3E}">
        <p14:creationId xmlns:p14="http://schemas.microsoft.com/office/powerpoint/2010/main" val="3665796617"/>
      </p:ext>
    </p:extLst>
  </p:cSld>
  <p:clrMapOvr>
    <a:masterClrMapping/>
  </p:clrMapOvr>
  <p:transition spd="med"/>
  <p:extLst>
    <p:ext uri="{DCECCB84-F9BA-43D5-87BE-67443E8EF086}">
      <p15:sldGuideLst xmlns:p15="http://schemas.microsoft.com/office/powerpoint/2012/main">
        <p15:guide id="1" pos="377">
          <p15:clr>
            <a:srgbClr val="FBAE40"/>
          </p15:clr>
        </p15:guide>
        <p15:guide id="2" pos="7815">
          <p15:clr>
            <a:srgbClr val="FBAE40"/>
          </p15:clr>
        </p15:guide>
        <p15:guide id="3" orient="horz" pos="1394">
          <p15:clr>
            <a:srgbClr val="FBAE40"/>
          </p15:clr>
        </p15:guide>
        <p15:guide id="4" orient="horz" pos="563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amp; Bullets">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8402948F-ECD5-D14F-95D5-70424AED8D6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chemeClr val="tx1"/>
                </a:solidFill>
                <a:latin typeface="HGPGothicE"/>
                <a:ea typeface="HGPGothicE"/>
                <a:cs typeface="HGPGothicE"/>
                <a:sym typeface="HGPGothicE"/>
              </a:defRPr>
            </a:lvl1pPr>
          </a:lstStyle>
          <a:p>
            <a:r>
              <a:rPr lang="ja-JP" altLang="en-US"/>
              <a:t>マスター タイトルの書式設定</a:t>
            </a:r>
            <a:endParaRPr/>
          </a:p>
        </p:txBody>
      </p:sp>
      <p:sp>
        <p:nvSpPr>
          <p:cNvPr id="7" name="Wakayama University">
            <a:extLst>
              <a:ext uri="{FF2B5EF4-FFF2-40B4-BE49-F238E27FC236}">
                <a16:creationId xmlns:a16="http://schemas.microsoft.com/office/drawing/2014/main" id="{26D70164-9862-074A-8D8F-5155FAD7FCF6}"/>
              </a:ext>
            </a:extLst>
          </p:cNvPr>
          <p:cNvSpPr txBox="1"/>
          <p:nvPr userDrawn="1"/>
        </p:nvSpPr>
        <p:spPr>
          <a:xfrm>
            <a:off x="621393" y="9329884"/>
            <a:ext cx="497411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tx2"/>
                </a:solidFill>
                <a:latin typeface="Arial" panose="020B0604020202020204" pitchFamily="34" charset="0"/>
                <a:ea typeface="HGPGothicE" panose="020B0900000000000000" pitchFamily="34" charset="-128"/>
                <a:cs typeface="Arial" panose="020B0604020202020204" pitchFamily="34" charset="0"/>
              </a:rPr>
              <a:t>Social Software Engineering Laboratory</a:t>
            </a:r>
            <a:endParaRPr sz="2000" b="1">
              <a:solidFill>
                <a:schemeClr val="tx2"/>
              </a:solidFill>
              <a:latin typeface="Arial" panose="020B0604020202020204" pitchFamily="34" charset="0"/>
              <a:ea typeface="HGPGothicE" panose="020B0900000000000000" pitchFamily="34" charset="-128"/>
              <a:cs typeface="Arial" panose="020B0604020202020204" pitchFamily="34" charset="0"/>
            </a:endParaRPr>
          </a:p>
        </p:txBody>
      </p:sp>
      <p:pic>
        <p:nvPicPr>
          <p:cNvPr id="10" name="図 9">
            <a:extLst>
              <a:ext uri="{FF2B5EF4-FFF2-40B4-BE49-F238E27FC236}">
                <a16:creationId xmlns:a16="http://schemas.microsoft.com/office/drawing/2014/main" id="{5D594873-34BE-3140-9B7B-53AFE64AA8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446" y="9333417"/>
            <a:ext cx="371307" cy="381078"/>
          </a:xfrm>
          <a:prstGeom prst="rect">
            <a:avLst/>
          </a:prstGeom>
        </p:spPr>
      </p:pic>
      <p:sp>
        <p:nvSpPr>
          <p:cNvPr id="8" name="Slide Number">
            <a:extLst>
              <a:ext uri="{FF2B5EF4-FFF2-40B4-BE49-F238E27FC236}">
                <a16:creationId xmlns:a16="http://schemas.microsoft.com/office/drawing/2014/main" id="{BA245E9B-87DF-6A44-9C63-200D26BA9E60}"/>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tx2"/>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72533254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mp; Bullets">
    <p:spTree>
      <p:nvGrpSpPr>
        <p:cNvPr id="1" name=""/>
        <p:cNvGrpSpPr/>
        <p:nvPr/>
      </p:nvGrpSpPr>
      <p:grpSpPr>
        <a:xfrm>
          <a:off x="0" y="0"/>
          <a:ext cx="0" cy="0"/>
          <a:chOff x="0" y="0"/>
          <a:chExt cx="0" cy="0"/>
        </a:xfrm>
      </p:grpSpPr>
      <p:sp>
        <p:nvSpPr>
          <p:cNvPr id="14" name="Title Text">
            <a:extLst>
              <a:ext uri="{FF2B5EF4-FFF2-40B4-BE49-F238E27FC236}">
                <a16:creationId xmlns:a16="http://schemas.microsoft.com/office/drawing/2014/main" id="{4BF08B79-8C2A-E949-B016-C1E47549E8FD}"/>
              </a:ext>
            </a:extLst>
          </p:cNvPr>
          <p:cNvSpPr txBox="1">
            <a:spLocks noGrp="1"/>
          </p:cNvSpPr>
          <p:nvPr>
            <p:ph type="title"/>
          </p:nvPr>
        </p:nvSpPr>
        <p:spPr>
          <a:xfrm>
            <a:off x="1071137" y="3797300"/>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extLst>
      <p:ext uri="{BB962C8B-B14F-4D97-AF65-F5344CB8AC3E}">
        <p14:creationId xmlns:p14="http://schemas.microsoft.com/office/powerpoint/2010/main" val="41984500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5" name="Group"/>
          <p:cNvGrpSpPr/>
          <p:nvPr userDrawn="1"/>
        </p:nvGrpSpPr>
        <p:grpSpPr>
          <a:xfrm>
            <a:off x="-656415" y="-2204025"/>
            <a:ext cx="14492709" cy="13923904"/>
            <a:chOff x="0" y="0"/>
            <a:chExt cx="14492707" cy="13923903"/>
          </a:xfrm>
        </p:grpSpPr>
        <p:pic>
          <p:nvPicPr>
            <p:cNvPr id="2" name="Image" descr="Image"/>
            <p:cNvPicPr>
              <a:picLocks noChangeAspect="1"/>
            </p:cNvPicPr>
            <p:nvPr/>
          </p:nvPicPr>
          <p:blipFill>
            <a:blip r:embed="rId5"/>
            <a:stretch>
              <a:fillRect/>
            </a:stretch>
          </p:blipFill>
          <p:spPr>
            <a:xfrm rot="10800000">
              <a:off x="7726267" y="4850849"/>
              <a:ext cx="1854201" cy="1917701"/>
            </a:xfrm>
            <a:prstGeom prst="rect">
              <a:avLst/>
            </a:prstGeom>
            <a:ln w="12700" cap="flat">
              <a:noFill/>
              <a:miter lim="400000"/>
            </a:ln>
            <a:effectLst/>
          </p:spPr>
        </p:pic>
        <p:pic>
          <p:nvPicPr>
            <p:cNvPr id="3" name="Image" descr="Image"/>
            <p:cNvPicPr>
              <a:picLocks noChangeAspect="1"/>
            </p:cNvPicPr>
            <p:nvPr/>
          </p:nvPicPr>
          <p:blipFill>
            <a:blip r:embed="rId5"/>
            <a:stretch>
              <a:fillRect/>
            </a:stretch>
          </p:blipFill>
          <p:spPr>
            <a:xfrm>
              <a:off x="7635515" y="3370471"/>
              <a:ext cx="1854201" cy="1917701"/>
            </a:xfrm>
            <a:prstGeom prst="rect">
              <a:avLst/>
            </a:prstGeom>
            <a:ln w="12700" cap="flat">
              <a:noFill/>
              <a:miter lim="400000"/>
            </a:ln>
            <a:effectLst/>
          </p:spPr>
        </p:pic>
        <p:pic>
          <p:nvPicPr>
            <p:cNvPr id="4" name="Image" descr="Image"/>
            <p:cNvPicPr>
              <a:picLocks noChangeAspect="1"/>
            </p:cNvPicPr>
            <p:nvPr/>
          </p:nvPicPr>
          <p:blipFill>
            <a:blip r:embed="rId5"/>
            <a:stretch>
              <a:fillRect/>
            </a:stretch>
          </p:blipFill>
          <p:spPr>
            <a:xfrm rot="10800000">
              <a:off x="6125049" y="2959498"/>
              <a:ext cx="1854201" cy="1917701"/>
            </a:xfrm>
            <a:prstGeom prst="rect">
              <a:avLst/>
            </a:prstGeom>
            <a:ln w="12700" cap="flat">
              <a:noFill/>
              <a:miter lim="400000"/>
            </a:ln>
            <a:effectLst/>
          </p:spPr>
        </p:pic>
        <p:pic>
          <p:nvPicPr>
            <p:cNvPr id="5" name="Image" descr="Image"/>
            <p:cNvPicPr>
              <a:picLocks noChangeAspect="1"/>
            </p:cNvPicPr>
            <p:nvPr/>
          </p:nvPicPr>
          <p:blipFill>
            <a:blip r:embed="rId5"/>
            <a:stretch>
              <a:fillRect/>
            </a:stretch>
          </p:blipFill>
          <p:spPr>
            <a:xfrm>
              <a:off x="6034297" y="1479119"/>
              <a:ext cx="1854201" cy="1917701"/>
            </a:xfrm>
            <a:prstGeom prst="rect">
              <a:avLst/>
            </a:prstGeom>
            <a:ln w="12700" cap="flat">
              <a:noFill/>
              <a:miter lim="400000"/>
            </a:ln>
            <a:effectLst/>
          </p:spPr>
        </p:pic>
        <p:pic>
          <p:nvPicPr>
            <p:cNvPr id="6" name="Image" descr="Image"/>
            <p:cNvPicPr>
              <a:picLocks noChangeAspect="1"/>
            </p:cNvPicPr>
            <p:nvPr/>
          </p:nvPicPr>
          <p:blipFill>
            <a:blip r:embed="rId5"/>
            <a:stretch>
              <a:fillRect/>
            </a:stretch>
          </p:blipFill>
          <p:spPr>
            <a:xfrm rot="10800000">
              <a:off x="7542420" y="1851009"/>
              <a:ext cx="1854201" cy="1917701"/>
            </a:xfrm>
            <a:prstGeom prst="rect">
              <a:avLst/>
            </a:prstGeom>
            <a:ln w="12700" cap="flat">
              <a:noFill/>
              <a:miter lim="400000"/>
            </a:ln>
            <a:effectLst/>
          </p:spPr>
        </p:pic>
        <p:pic>
          <p:nvPicPr>
            <p:cNvPr id="7" name="Image" descr="Image"/>
            <p:cNvPicPr>
              <a:picLocks noChangeAspect="1"/>
            </p:cNvPicPr>
            <p:nvPr/>
          </p:nvPicPr>
          <p:blipFill>
            <a:blip r:embed="rId5"/>
            <a:stretch>
              <a:fillRect/>
            </a:stretch>
          </p:blipFill>
          <p:spPr>
            <a:xfrm>
              <a:off x="7451668" y="370630"/>
              <a:ext cx="1854201" cy="1917701"/>
            </a:xfrm>
            <a:prstGeom prst="rect">
              <a:avLst/>
            </a:prstGeom>
            <a:ln w="12700" cap="flat">
              <a:noFill/>
              <a:miter lim="400000"/>
            </a:ln>
            <a:effectLst/>
          </p:spPr>
        </p:pic>
        <p:pic>
          <p:nvPicPr>
            <p:cNvPr id="8" name="Image" descr="Image"/>
            <p:cNvPicPr>
              <a:picLocks noChangeAspect="1"/>
            </p:cNvPicPr>
            <p:nvPr/>
          </p:nvPicPr>
          <p:blipFill>
            <a:blip r:embed="rId5"/>
            <a:stretch>
              <a:fillRect/>
            </a:stretch>
          </p:blipFill>
          <p:spPr>
            <a:xfrm>
              <a:off x="6412348" y="7499601"/>
              <a:ext cx="1854201" cy="1917701"/>
            </a:xfrm>
            <a:prstGeom prst="rect">
              <a:avLst/>
            </a:prstGeom>
            <a:ln w="12700" cap="flat">
              <a:noFill/>
              <a:miter lim="400000"/>
            </a:ln>
            <a:effectLst/>
          </p:spPr>
        </p:pic>
        <p:pic>
          <p:nvPicPr>
            <p:cNvPr id="9" name="Image" descr="Image"/>
            <p:cNvPicPr>
              <a:picLocks noChangeAspect="1"/>
            </p:cNvPicPr>
            <p:nvPr/>
          </p:nvPicPr>
          <p:blipFill>
            <a:blip r:embed="rId5"/>
            <a:stretch>
              <a:fillRect/>
            </a:stretch>
          </p:blipFill>
          <p:spPr>
            <a:xfrm rot="10800000">
              <a:off x="6319253" y="5980139"/>
              <a:ext cx="1854201" cy="1917701"/>
            </a:xfrm>
            <a:prstGeom prst="rect">
              <a:avLst/>
            </a:prstGeom>
            <a:ln w="12700" cap="flat">
              <a:noFill/>
              <a:miter lim="400000"/>
            </a:ln>
            <a:effectLst/>
          </p:spPr>
        </p:pic>
        <p:pic>
          <p:nvPicPr>
            <p:cNvPr id="10" name="Image" descr="Image"/>
            <p:cNvPicPr>
              <a:picLocks noChangeAspect="1"/>
            </p:cNvPicPr>
            <p:nvPr/>
          </p:nvPicPr>
          <p:blipFill>
            <a:blip r:embed="rId5"/>
            <a:stretch>
              <a:fillRect/>
            </a:stretch>
          </p:blipFill>
          <p:spPr>
            <a:xfrm rot="10800000">
              <a:off x="8099631" y="10850530"/>
              <a:ext cx="1854201" cy="1917701"/>
            </a:xfrm>
            <a:prstGeom prst="rect">
              <a:avLst/>
            </a:prstGeom>
            <a:ln w="12700" cap="flat">
              <a:noFill/>
              <a:miter lim="400000"/>
            </a:ln>
            <a:effectLst/>
          </p:spPr>
        </p:pic>
        <p:pic>
          <p:nvPicPr>
            <p:cNvPr id="11" name="Image" descr="Image"/>
            <p:cNvPicPr>
              <a:picLocks noChangeAspect="1"/>
            </p:cNvPicPr>
            <p:nvPr/>
          </p:nvPicPr>
          <p:blipFill>
            <a:blip r:embed="rId5"/>
            <a:stretch>
              <a:fillRect/>
            </a:stretch>
          </p:blipFill>
          <p:spPr>
            <a:xfrm>
              <a:off x="8008879" y="9370152"/>
              <a:ext cx="1854201" cy="1917701"/>
            </a:xfrm>
            <a:prstGeom prst="rect">
              <a:avLst/>
            </a:prstGeom>
            <a:ln w="12700" cap="flat">
              <a:noFill/>
              <a:miter lim="400000"/>
            </a:ln>
            <a:effectLst/>
          </p:spPr>
        </p:pic>
        <p:pic>
          <p:nvPicPr>
            <p:cNvPr id="12" name="Image" descr="Image"/>
            <p:cNvPicPr>
              <a:picLocks noChangeAspect="1"/>
            </p:cNvPicPr>
            <p:nvPr/>
          </p:nvPicPr>
          <p:blipFill>
            <a:blip r:embed="rId5"/>
            <a:stretch>
              <a:fillRect/>
            </a:stretch>
          </p:blipFill>
          <p:spPr>
            <a:xfrm rot="10800000">
              <a:off x="7915784" y="7850690"/>
              <a:ext cx="1854201" cy="1917701"/>
            </a:xfrm>
            <a:prstGeom prst="rect">
              <a:avLst/>
            </a:prstGeom>
            <a:ln w="12700" cap="flat">
              <a:noFill/>
              <a:miter lim="400000"/>
            </a:ln>
            <a:effectLst/>
          </p:spPr>
        </p:pic>
        <p:pic>
          <p:nvPicPr>
            <p:cNvPr id="13" name="Image" descr="Image"/>
            <p:cNvPicPr>
              <a:picLocks noChangeAspect="1"/>
            </p:cNvPicPr>
            <p:nvPr/>
          </p:nvPicPr>
          <p:blipFill>
            <a:blip r:embed="rId5"/>
            <a:stretch>
              <a:fillRect/>
            </a:stretch>
          </p:blipFill>
          <p:spPr>
            <a:xfrm>
              <a:off x="7825032" y="6370311"/>
              <a:ext cx="1854201" cy="1917701"/>
            </a:xfrm>
            <a:prstGeom prst="rect">
              <a:avLst/>
            </a:prstGeom>
            <a:ln w="12700" cap="flat">
              <a:noFill/>
              <a:miter lim="400000"/>
            </a:ln>
            <a:effectLst/>
          </p:spPr>
        </p:pic>
        <p:pic>
          <p:nvPicPr>
            <p:cNvPr id="14" name="Image" descr="Image"/>
            <p:cNvPicPr>
              <a:picLocks noChangeAspect="1"/>
            </p:cNvPicPr>
            <p:nvPr/>
          </p:nvPicPr>
          <p:blipFill>
            <a:blip r:embed="rId5"/>
            <a:stretch>
              <a:fillRect/>
            </a:stretch>
          </p:blipFill>
          <p:spPr>
            <a:xfrm rot="10800000">
              <a:off x="9320454" y="6727170"/>
              <a:ext cx="1854201" cy="1917701"/>
            </a:xfrm>
            <a:prstGeom prst="rect">
              <a:avLst/>
            </a:prstGeom>
            <a:ln w="12700" cap="flat">
              <a:noFill/>
              <a:miter lim="400000"/>
            </a:ln>
            <a:effectLst/>
          </p:spPr>
        </p:pic>
        <p:pic>
          <p:nvPicPr>
            <p:cNvPr id="15" name="Image" descr="Image"/>
            <p:cNvPicPr>
              <a:picLocks noChangeAspect="1"/>
            </p:cNvPicPr>
            <p:nvPr/>
          </p:nvPicPr>
          <p:blipFill>
            <a:blip r:embed="rId5"/>
            <a:stretch>
              <a:fillRect/>
            </a:stretch>
          </p:blipFill>
          <p:spPr>
            <a:xfrm>
              <a:off x="9229702" y="5246791"/>
              <a:ext cx="1854201" cy="1917701"/>
            </a:xfrm>
            <a:prstGeom prst="rect">
              <a:avLst/>
            </a:prstGeom>
            <a:ln w="12700" cap="flat">
              <a:noFill/>
              <a:miter lim="400000"/>
            </a:ln>
            <a:effectLst/>
          </p:spPr>
        </p:pic>
        <p:pic>
          <p:nvPicPr>
            <p:cNvPr id="16" name="Image" descr="Image"/>
            <p:cNvPicPr>
              <a:picLocks noChangeAspect="1"/>
            </p:cNvPicPr>
            <p:nvPr/>
          </p:nvPicPr>
          <p:blipFill>
            <a:blip r:embed="rId5"/>
            <a:stretch>
              <a:fillRect/>
            </a:stretch>
          </p:blipFill>
          <p:spPr>
            <a:xfrm rot="10800000">
              <a:off x="9136607" y="3727329"/>
              <a:ext cx="1854201" cy="1917701"/>
            </a:xfrm>
            <a:prstGeom prst="rect">
              <a:avLst/>
            </a:prstGeom>
            <a:ln w="12700" cap="flat">
              <a:noFill/>
              <a:miter lim="400000"/>
            </a:ln>
            <a:effectLst/>
          </p:spPr>
        </p:pic>
        <p:pic>
          <p:nvPicPr>
            <p:cNvPr id="17" name="Image" descr="Image"/>
            <p:cNvPicPr>
              <a:picLocks noChangeAspect="1"/>
            </p:cNvPicPr>
            <p:nvPr/>
          </p:nvPicPr>
          <p:blipFill>
            <a:blip r:embed="rId5"/>
            <a:stretch>
              <a:fillRect/>
            </a:stretch>
          </p:blipFill>
          <p:spPr>
            <a:xfrm>
              <a:off x="9045855" y="2246951"/>
              <a:ext cx="1854201" cy="1917701"/>
            </a:xfrm>
            <a:prstGeom prst="rect">
              <a:avLst/>
            </a:prstGeom>
            <a:ln w="12700" cap="flat">
              <a:noFill/>
              <a:miter lim="400000"/>
            </a:ln>
            <a:effectLst/>
          </p:spPr>
        </p:pic>
        <p:pic>
          <p:nvPicPr>
            <p:cNvPr id="18" name="Image" descr="Image"/>
            <p:cNvPicPr>
              <a:picLocks noChangeAspect="1"/>
            </p:cNvPicPr>
            <p:nvPr/>
          </p:nvPicPr>
          <p:blipFill>
            <a:blip r:embed="rId5"/>
            <a:stretch>
              <a:fillRect/>
            </a:stretch>
          </p:blipFill>
          <p:spPr>
            <a:xfrm>
              <a:off x="9603066" y="11246472"/>
              <a:ext cx="1854201" cy="1917701"/>
            </a:xfrm>
            <a:prstGeom prst="rect">
              <a:avLst/>
            </a:prstGeom>
            <a:ln w="12700" cap="flat">
              <a:noFill/>
              <a:miter lim="400000"/>
            </a:ln>
            <a:effectLst/>
          </p:spPr>
        </p:pic>
        <p:pic>
          <p:nvPicPr>
            <p:cNvPr id="19" name="Image" descr="Image"/>
            <p:cNvPicPr>
              <a:picLocks noChangeAspect="1"/>
            </p:cNvPicPr>
            <p:nvPr/>
          </p:nvPicPr>
          <p:blipFill>
            <a:blip r:embed="rId5"/>
            <a:stretch>
              <a:fillRect/>
            </a:stretch>
          </p:blipFill>
          <p:spPr>
            <a:xfrm rot="10800000">
              <a:off x="9509971" y="9727010"/>
              <a:ext cx="1854201" cy="1917701"/>
            </a:xfrm>
            <a:prstGeom prst="rect">
              <a:avLst/>
            </a:prstGeom>
            <a:ln w="12700" cap="flat">
              <a:noFill/>
              <a:miter lim="400000"/>
            </a:ln>
            <a:effectLst/>
          </p:spPr>
        </p:pic>
        <p:pic>
          <p:nvPicPr>
            <p:cNvPr id="20" name="Image" descr="Image"/>
            <p:cNvPicPr>
              <a:picLocks noChangeAspect="1"/>
            </p:cNvPicPr>
            <p:nvPr/>
          </p:nvPicPr>
          <p:blipFill>
            <a:blip r:embed="rId5"/>
            <a:stretch>
              <a:fillRect/>
            </a:stretch>
          </p:blipFill>
          <p:spPr>
            <a:xfrm>
              <a:off x="9419219" y="8246632"/>
              <a:ext cx="1854201" cy="1917701"/>
            </a:xfrm>
            <a:prstGeom prst="rect">
              <a:avLst/>
            </a:prstGeom>
            <a:ln w="12700" cap="flat">
              <a:noFill/>
              <a:miter lim="400000"/>
            </a:ln>
            <a:effectLst/>
          </p:spPr>
        </p:pic>
        <p:pic>
          <p:nvPicPr>
            <p:cNvPr id="21" name="Image" descr="Image"/>
            <p:cNvPicPr>
              <a:picLocks noChangeAspect="1"/>
            </p:cNvPicPr>
            <p:nvPr/>
          </p:nvPicPr>
          <p:blipFill>
            <a:blip r:embed="rId5"/>
            <a:stretch>
              <a:fillRect/>
            </a:stretch>
          </p:blipFill>
          <p:spPr>
            <a:xfrm rot="10800000">
              <a:off x="10723272" y="5610580"/>
              <a:ext cx="1854201" cy="1917701"/>
            </a:xfrm>
            <a:prstGeom prst="rect">
              <a:avLst/>
            </a:prstGeom>
            <a:ln w="12700" cap="flat">
              <a:noFill/>
              <a:miter lim="400000"/>
            </a:ln>
            <a:effectLst/>
          </p:spPr>
        </p:pic>
        <p:pic>
          <p:nvPicPr>
            <p:cNvPr id="22" name="Image" descr="Image"/>
            <p:cNvPicPr>
              <a:picLocks noChangeAspect="1"/>
            </p:cNvPicPr>
            <p:nvPr/>
          </p:nvPicPr>
          <p:blipFill>
            <a:blip r:embed="rId5"/>
            <a:stretch>
              <a:fillRect/>
            </a:stretch>
          </p:blipFill>
          <p:spPr>
            <a:xfrm>
              <a:off x="10632520" y="4130202"/>
              <a:ext cx="1854201" cy="1917701"/>
            </a:xfrm>
            <a:prstGeom prst="rect">
              <a:avLst/>
            </a:prstGeom>
            <a:ln w="12700" cap="flat">
              <a:noFill/>
              <a:miter lim="400000"/>
            </a:ln>
            <a:effectLst/>
          </p:spPr>
        </p:pic>
        <p:pic>
          <p:nvPicPr>
            <p:cNvPr id="23" name="Image" descr="Image"/>
            <p:cNvPicPr>
              <a:picLocks noChangeAspect="1"/>
            </p:cNvPicPr>
            <p:nvPr/>
          </p:nvPicPr>
          <p:blipFill>
            <a:blip r:embed="rId5"/>
            <a:stretch>
              <a:fillRect/>
            </a:stretch>
          </p:blipFill>
          <p:spPr>
            <a:xfrm rot="10800000">
              <a:off x="10539425" y="2610740"/>
              <a:ext cx="1854201" cy="1917701"/>
            </a:xfrm>
            <a:prstGeom prst="rect">
              <a:avLst/>
            </a:prstGeom>
            <a:ln w="12700" cap="flat">
              <a:noFill/>
              <a:miter lim="400000"/>
            </a:ln>
            <a:effectLst/>
          </p:spPr>
        </p:pic>
        <p:pic>
          <p:nvPicPr>
            <p:cNvPr id="24" name="Image" descr="Image"/>
            <p:cNvPicPr>
              <a:picLocks noChangeAspect="1"/>
            </p:cNvPicPr>
            <p:nvPr/>
          </p:nvPicPr>
          <p:blipFill>
            <a:blip r:embed="rId5"/>
            <a:stretch>
              <a:fillRect/>
            </a:stretch>
          </p:blipFill>
          <p:spPr>
            <a:xfrm>
              <a:off x="10448673" y="1130361"/>
              <a:ext cx="1854201" cy="1917701"/>
            </a:xfrm>
            <a:prstGeom prst="rect">
              <a:avLst/>
            </a:prstGeom>
            <a:ln w="12700" cap="flat">
              <a:noFill/>
              <a:miter lim="400000"/>
            </a:ln>
            <a:effectLst/>
          </p:spPr>
        </p:pic>
        <p:pic>
          <p:nvPicPr>
            <p:cNvPr id="25" name="Image" descr="Image"/>
            <p:cNvPicPr>
              <a:picLocks noChangeAspect="1"/>
            </p:cNvPicPr>
            <p:nvPr/>
          </p:nvPicPr>
          <p:blipFill>
            <a:blip r:embed="rId5"/>
            <a:stretch>
              <a:fillRect/>
            </a:stretch>
          </p:blipFill>
          <p:spPr>
            <a:xfrm rot="10800000">
              <a:off x="11096636" y="11610261"/>
              <a:ext cx="1854201" cy="1917701"/>
            </a:xfrm>
            <a:prstGeom prst="rect">
              <a:avLst/>
            </a:prstGeom>
            <a:ln w="12700" cap="flat">
              <a:noFill/>
              <a:miter lim="400000"/>
            </a:ln>
            <a:effectLst/>
          </p:spPr>
        </p:pic>
        <p:pic>
          <p:nvPicPr>
            <p:cNvPr id="26" name="Image" descr="Image"/>
            <p:cNvPicPr>
              <a:picLocks noChangeAspect="1"/>
            </p:cNvPicPr>
            <p:nvPr/>
          </p:nvPicPr>
          <p:blipFill>
            <a:blip r:embed="rId5"/>
            <a:stretch>
              <a:fillRect/>
            </a:stretch>
          </p:blipFill>
          <p:spPr>
            <a:xfrm>
              <a:off x="11005884" y="10129883"/>
              <a:ext cx="1854201" cy="1917701"/>
            </a:xfrm>
            <a:prstGeom prst="rect">
              <a:avLst/>
            </a:prstGeom>
            <a:ln w="12700" cap="flat">
              <a:noFill/>
              <a:miter lim="400000"/>
            </a:ln>
            <a:effectLst/>
          </p:spPr>
        </p:pic>
        <p:pic>
          <p:nvPicPr>
            <p:cNvPr id="27" name="Image" descr="Image"/>
            <p:cNvPicPr>
              <a:picLocks noChangeAspect="1"/>
            </p:cNvPicPr>
            <p:nvPr/>
          </p:nvPicPr>
          <p:blipFill>
            <a:blip r:embed="rId5"/>
            <a:stretch>
              <a:fillRect/>
            </a:stretch>
          </p:blipFill>
          <p:spPr>
            <a:xfrm rot="10800000">
              <a:off x="10912789" y="8610420"/>
              <a:ext cx="1854201" cy="1917701"/>
            </a:xfrm>
            <a:prstGeom prst="rect">
              <a:avLst/>
            </a:prstGeom>
            <a:ln w="12700" cap="flat">
              <a:noFill/>
              <a:miter lim="400000"/>
            </a:ln>
            <a:effectLst/>
          </p:spPr>
        </p:pic>
        <p:pic>
          <p:nvPicPr>
            <p:cNvPr id="28" name="Image" descr="Image"/>
            <p:cNvPicPr>
              <a:picLocks noChangeAspect="1"/>
            </p:cNvPicPr>
            <p:nvPr/>
          </p:nvPicPr>
          <p:blipFill>
            <a:blip r:embed="rId5"/>
            <a:stretch>
              <a:fillRect/>
            </a:stretch>
          </p:blipFill>
          <p:spPr>
            <a:xfrm>
              <a:off x="10822037" y="7130042"/>
              <a:ext cx="1854201" cy="1917701"/>
            </a:xfrm>
            <a:prstGeom prst="rect">
              <a:avLst/>
            </a:prstGeom>
            <a:ln w="12700" cap="flat">
              <a:noFill/>
              <a:miter lim="400000"/>
            </a:ln>
            <a:effectLst/>
          </p:spPr>
        </p:pic>
        <p:pic>
          <p:nvPicPr>
            <p:cNvPr id="29" name="Image" descr="Image"/>
            <p:cNvPicPr>
              <a:picLocks noChangeAspect="1"/>
            </p:cNvPicPr>
            <p:nvPr/>
          </p:nvPicPr>
          <p:blipFill>
            <a:blip r:embed="rId5"/>
            <a:stretch>
              <a:fillRect/>
            </a:stretch>
          </p:blipFill>
          <p:spPr>
            <a:xfrm rot="10800000">
              <a:off x="11938426" y="1480378"/>
              <a:ext cx="1854201" cy="1917701"/>
            </a:xfrm>
            <a:prstGeom prst="rect">
              <a:avLst/>
            </a:prstGeom>
            <a:ln w="12700" cap="flat">
              <a:noFill/>
              <a:miter lim="400000"/>
            </a:ln>
            <a:effectLst/>
          </p:spPr>
        </p:pic>
        <p:pic>
          <p:nvPicPr>
            <p:cNvPr id="30" name="Image" descr="Image"/>
            <p:cNvPicPr>
              <a:picLocks noChangeAspect="1"/>
            </p:cNvPicPr>
            <p:nvPr/>
          </p:nvPicPr>
          <p:blipFill>
            <a:blip r:embed="rId5"/>
            <a:stretch>
              <a:fillRect/>
            </a:stretch>
          </p:blipFill>
          <p:spPr>
            <a:xfrm>
              <a:off x="11847674" y="0"/>
              <a:ext cx="1854201" cy="1917700"/>
            </a:xfrm>
            <a:prstGeom prst="rect">
              <a:avLst/>
            </a:prstGeom>
            <a:ln w="12700" cap="flat">
              <a:noFill/>
              <a:miter lim="400000"/>
            </a:ln>
            <a:effectLst/>
          </p:spPr>
        </p:pic>
        <p:pic>
          <p:nvPicPr>
            <p:cNvPr id="31" name="Image" descr="Image"/>
            <p:cNvPicPr>
              <a:picLocks noChangeAspect="1"/>
            </p:cNvPicPr>
            <p:nvPr/>
          </p:nvPicPr>
          <p:blipFill>
            <a:blip r:embed="rId5"/>
            <a:stretch>
              <a:fillRect/>
            </a:stretch>
          </p:blipFill>
          <p:spPr>
            <a:xfrm rot="10800000">
              <a:off x="12311790" y="7480059"/>
              <a:ext cx="1854201" cy="1917701"/>
            </a:xfrm>
            <a:prstGeom prst="rect">
              <a:avLst/>
            </a:prstGeom>
            <a:ln w="12700" cap="flat">
              <a:noFill/>
              <a:miter lim="400000"/>
            </a:ln>
            <a:effectLst/>
          </p:spPr>
        </p:pic>
        <p:pic>
          <p:nvPicPr>
            <p:cNvPr id="32" name="Image" descr="Image"/>
            <p:cNvPicPr>
              <a:picLocks noChangeAspect="1"/>
            </p:cNvPicPr>
            <p:nvPr/>
          </p:nvPicPr>
          <p:blipFill>
            <a:blip r:embed="rId5"/>
            <a:stretch>
              <a:fillRect/>
            </a:stretch>
          </p:blipFill>
          <p:spPr>
            <a:xfrm>
              <a:off x="12221038" y="5999681"/>
              <a:ext cx="1854201" cy="1917701"/>
            </a:xfrm>
            <a:prstGeom prst="rect">
              <a:avLst/>
            </a:prstGeom>
            <a:ln w="12700" cap="flat">
              <a:noFill/>
              <a:miter lim="400000"/>
            </a:ln>
            <a:effectLst/>
          </p:spPr>
        </p:pic>
        <p:pic>
          <p:nvPicPr>
            <p:cNvPr id="33" name="Image" descr="Image"/>
            <p:cNvPicPr>
              <a:picLocks noChangeAspect="1"/>
            </p:cNvPicPr>
            <p:nvPr/>
          </p:nvPicPr>
          <p:blipFill>
            <a:blip r:embed="rId5"/>
            <a:stretch>
              <a:fillRect/>
            </a:stretch>
          </p:blipFill>
          <p:spPr>
            <a:xfrm rot="10800000">
              <a:off x="12127943" y="4480219"/>
              <a:ext cx="1854201" cy="1917701"/>
            </a:xfrm>
            <a:prstGeom prst="rect">
              <a:avLst/>
            </a:prstGeom>
            <a:ln w="12700" cap="flat">
              <a:noFill/>
              <a:miter lim="400000"/>
            </a:ln>
            <a:effectLst/>
          </p:spPr>
        </p:pic>
        <p:pic>
          <p:nvPicPr>
            <p:cNvPr id="34" name="Image" descr="Image"/>
            <p:cNvPicPr>
              <a:picLocks noChangeAspect="1"/>
            </p:cNvPicPr>
            <p:nvPr/>
          </p:nvPicPr>
          <p:blipFill>
            <a:blip r:embed="rId5"/>
            <a:stretch>
              <a:fillRect/>
            </a:stretch>
          </p:blipFill>
          <p:spPr>
            <a:xfrm>
              <a:off x="12037191" y="2999840"/>
              <a:ext cx="1854201" cy="1917701"/>
            </a:xfrm>
            <a:prstGeom prst="rect">
              <a:avLst/>
            </a:prstGeom>
            <a:ln w="12700" cap="flat">
              <a:noFill/>
              <a:miter lim="400000"/>
            </a:ln>
            <a:effectLst/>
          </p:spPr>
        </p:pic>
        <p:pic>
          <p:nvPicPr>
            <p:cNvPr id="35" name="Image" descr="Image"/>
            <p:cNvPicPr>
              <a:picLocks noChangeAspect="1"/>
            </p:cNvPicPr>
            <p:nvPr/>
          </p:nvPicPr>
          <p:blipFill>
            <a:blip r:embed="rId5"/>
            <a:stretch>
              <a:fillRect/>
            </a:stretch>
          </p:blipFill>
          <p:spPr>
            <a:xfrm>
              <a:off x="12614623" y="12006203"/>
              <a:ext cx="1854201" cy="1917701"/>
            </a:xfrm>
            <a:prstGeom prst="rect">
              <a:avLst/>
            </a:prstGeom>
            <a:ln w="12700" cap="flat">
              <a:noFill/>
              <a:miter lim="400000"/>
            </a:ln>
            <a:effectLst/>
          </p:spPr>
        </p:pic>
        <p:pic>
          <p:nvPicPr>
            <p:cNvPr id="36" name="Image" descr="Image"/>
            <p:cNvPicPr>
              <a:picLocks noChangeAspect="1"/>
            </p:cNvPicPr>
            <p:nvPr/>
          </p:nvPicPr>
          <p:blipFill>
            <a:blip r:embed="rId5"/>
            <a:stretch>
              <a:fillRect/>
            </a:stretch>
          </p:blipFill>
          <p:spPr>
            <a:xfrm rot="10800000">
              <a:off x="12521528" y="10486742"/>
              <a:ext cx="1854201" cy="1917701"/>
            </a:xfrm>
            <a:prstGeom prst="rect">
              <a:avLst/>
            </a:prstGeom>
            <a:ln w="12700" cap="flat">
              <a:noFill/>
              <a:miter lim="400000"/>
            </a:ln>
            <a:effectLst/>
          </p:spPr>
        </p:pic>
        <p:pic>
          <p:nvPicPr>
            <p:cNvPr id="37" name="Image" descr="Image"/>
            <p:cNvPicPr>
              <a:picLocks noChangeAspect="1"/>
            </p:cNvPicPr>
            <p:nvPr/>
          </p:nvPicPr>
          <p:blipFill>
            <a:blip r:embed="rId5"/>
            <a:stretch>
              <a:fillRect/>
            </a:stretch>
          </p:blipFill>
          <p:spPr>
            <a:xfrm>
              <a:off x="12430776" y="9006363"/>
              <a:ext cx="1854201" cy="1917701"/>
            </a:xfrm>
            <a:prstGeom prst="rect">
              <a:avLst/>
            </a:prstGeom>
            <a:ln w="12700" cap="flat">
              <a:noFill/>
              <a:miter lim="400000"/>
            </a:ln>
            <a:effectLst/>
          </p:spPr>
        </p:pic>
        <p:pic>
          <p:nvPicPr>
            <p:cNvPr id="38" name="Image" descr="Image"/>
            <p:cNvPicPr>
              <a:picLocks noChangeAspect="1"/>
            </p:cNvPicPr>
            <p:nvPr/>
          </p:nvPicPr>
          <p:blipFill>
            <a:blip r:embed="rId5"/>
            <a:stretch>
              <a:fillRect/>
            </a:stretch>
          </p:blipFill>
          <p:spPr>
            <a:xfrm>
              <a:off x="6586028" y="10501572"/>
              <a:ext cx="1854201" cy="1917701"/>
            </a:xfrm>
            <a:prstGeom prst="rect">
              <a:avLst/>
            </a:prstGeom>
            <a:ln w="12700" cap="flat">
              <a:noFill/>
              <a:miter lim="400000"/>
            </a:ln>
            <a:effectLst/>
          </p:spPr>
        </p:pic>
        <p:pic>
          <p:nvPicPr>
            <p:cNvPr id="39" name="Image" descr="Image"/>
            <p:cNvPicPr>
              <a:picLocks noChangeAspect="1"/>
            </p:cNvPicPr>
            <p:nvPr/>
          </p:nvPicPr>
          <p:blipFill>
            <a:blip r:embed="rId5"/>
            <a:stretch>
              <a:fillRect/>
            </a:stretch>
          </p:blipFill>
          <p:spPr>
            <a:xfrm rot="10800000">
              <a:off x="6492933" y="8982110"/>
              <a:ext cx="1854201" cy="1917701"/>
            </a:xfrm>
            <a:prstGeom prst="rect">
              <a:avLst/>
            </a:prstGeom>
            <a:ln w="12700" cap="flat">
              <a:noFill/>
              <a:miter lim="400000"/>
            </a:ln>
            <a:effectLst/>
          </p:spPr>
        </p:pic>
        <p:pic>
          <p:nvPicPr>
            <p:cNvPr id="40" name="Image" descr="Image"/>
            <p:cNvPicPr>
              <a:picLocks noChangeAspect="1"/>
            </p:cNvPicPr>
            <p:nvPr/>
          </p:nvPicPr>
          <p:blipFill>
            <a:blip r:embed="rId5"/>
            <a:stretch>
              <a:fillRect/>
            </a:stretch>
          </p:blipFill>
          <p:spPr>
            <a:xfrm>
              <a:off x="4971618" y="8610329"/>
              <a:ext cx="1854201" cy="1917701"/>
            </a:xfrm>
            <a:prstGeom prst="rect">
              <a:avLst/>
            </a:prstGeom>
            <a:ln w="12700" cap="flat">
              <a:noFill/>
              <a:miter lim="400000"/>
            </a:ln>
            <a:effectLst/>
          </p:spPr>
        </p:pic>
        <p:pic>
          <p:nvPicPr>
            <p:cNvPr id="41" name="Image" descr="Image"/>
            <p:cNvPicPr>
              <a:picLocks noChangeAspect="1"/>
            </p:cNvPicPr>
            <p:nvPr/>
          </p:nvPicPr>
          <p:blipFill>
            <a:blip r:embed="rId5"/>
            <a:stretch>
              <a:fillRect/>
            </a:stretch>
          </p:blipFill>
          <p:spPr>
            <a:xfrm rot="10800000">
              <a:off x="4878523" y="7090867"/>
              <a:ext cx="1854201" cy="1917701"/>
            </a:xfrm>
            <a:prstGeom prst="rect">
              <a:avLst/>
            </a:prstGeom>
            <a:ln w="12700" cap="flat">
              <a:noFill/>
              <a:miter lim="400000"/>
            </a:ln>
            <a:effectLst/>
          </p:spPr>
        </p:pic>
        <p:pic>
          <p:nvPicPr>
            <p:cNvPr id="42" name="Image" descr="Image"/>
            <p:cNvPicPr>
              <a:picLocks noChangeAspect="1"/>
            </p:cNvPicPr>
            <p:nvPr/>
          </p:nvPicPr>
          <p:blipFill>
            <a:blip r:embed="rId5"/>
            <a:stretch>
              <a:fillRect/>
            </a:stretch>
          </p:blipFill>
          <p:spPr>
            <a:xfrm>
              <a:off x="5145297" y="11612301"/>
              <a:ext cx="1854201" cy="1917701"/>
            </a:xfrm>
            <a:prstGeom prst="rect">
              <a:avLst/>
            </a:prstGeom>
            <a:ln w="12700" cap="flat">
              <a:noFill/>
              <a:miter lim="400000"/>
            </a:ln>
            <a:effectLst/>
          </p:spPr>
        </p:pic>
        <p:pic>
          <p:nvPicPr>
            <p:cNvPr id="43" name="Image" descr="Image"/>
            <p:cNvPicPr>
              <a:picLocks noChangeAspect="1"/>
            </p:cNvPicPr>
            <p:nvPr/>
          </p:nvPicPr>
          <p:blipFill>
            <a:blip r:embed="rId5"/>
            <a:stretch>
              <a:fillRect/>
            </a:stretch>
          </p:blipFill>
          <p:spPr>
            <a:xfrm rot="10800000">
              <a:off x="5052202" y="10092838"/>
              <a:ext cx="1854201" cy="1917701"/>
            </a:xfrm>
            <a:prstGeom prst="rect">
              <a:avLst/>
            </a:prstGeom>
            <a:ln w="12700" cap="flat">
              <a:noFill/>
              <a:miter lim="400000"/>
            </a:ln>
            <a:effectLst/>
          </p:spPr>
        </p:pic>
        <p:pic>
          <p:nvPicPr>
            <p:cNvPr id="44" name="Image" descr="Image"/>
            <p:cNvPicPr>
              <a:picLocks noChangeAspect="1"/>
            </p:cNvPicPr>
            <p:nvPr/>
          </p:nvPicPr>
          <p:blipFill>
            <a:blip r:embed="rId5"/>
            <a:stretch>
              <a:fillRect/>
            </a:stretch>
          </p:blipFill>
          <p:spPr>
            <a:xfrm rot="10800000">
              <a:off x="6656861" y="11980891"/>
              <a:ext cx="1854201" cy="1917701"/>
            </a:xfrm>
            <a:prstGeom prst="rect">
              <a:avLst/>
            </a:prstGeom>
            <a:ln w="12700" cap="flat">
              <a:noFill/>
              <a:miter lim="400000"/>
            </a:ln>
            <a:effectLst/>
          </p:spPr>
        </p:pic>
        <p:pic>
          <p:nvPicPr>
            <p:cNvPr id="45" name="Image" descr="Image"/>
            <p:cNvPicPr>
              <a:picLocks noChangeAspect="1"/>
            </p:cNvPicPr>
            <p:nvPr/>
          </p:nvPicPr>
          <p:blipFill>
            <a:blip r:embed="rId5"/>
            <a:stretch>
              <a:fillRect/>
            </a:stretch>
          </p:blipFill>
          <p:spPr>
            <a:xfrm>
              <a:off x="3362578" y="6724146"/>
              <a:ext cx="1854201" cy="1917701"/>
            </a:xfrm>
            <a:prstGeom prst="rect">
              <a:avLst/>
            </a:prstGeom>
            <a:ln w="12700" cap="flat">
              <a:noFill/>
              <a:miter lim="400000"/>
            </a:ln>
            <a:effectLst/>
          </p:spPr>
        </p:pic>
        <p:pic>
          <p:nvPicPr>
            <p:cNvPr id="46" name="Image" descr="Image"/>
            <p:cNvPicPr>
              <a:picLocks noChangeAspect="1"/>
            </p:cNvPicPr>
            <p:nvPr/>
          </p:nvPicPr>
          <p:blipFill>
            <a:blip r:embed="rId5"/>
            <a:stretch>
              <a:fillRect/>
            </a:stretch>
          </p:blipFill>
          <p:spPr>
            <a:xfrm>
              <a:off x="3536257" y="9726118"/>
              <a:ext cx="1854201" cy="1917701"/>
            </a:xfrm>
            <a:prstGeom prst="rect">
              <a:avLst/>
            </a:prstGeom>
            <a:ln w="12700" cap="flat">
              <a:noFill/>
              <a:miter lim="400000"/>
            </a:ln>
            <a:effectLst/>
          </p:spPr>
        </p:pic>
        <p:pic>
          <p:nvPicPr>
            <p:cNvPr id="47" name="Image" descr="Image"/>
            <p:cNvPicPr>
              <a:picLocks noChangeAspect="1"/>
            </p:cNvPicPr>
            <p:nvPr/>
          </p:nvPicPr>
          <p:blipFill>
            <a:blip r:embed="rId5"/>
            <a:stretch>
              <a:fillRect/>
            </a:stretch>
          </p:blipFill>
          <p:spPr>
            <a:xfrm rot="10800000">
              <a:off x="3443162" y="8206656"/>
              <a:ext cx="1854201" cy="1917701"/>
            </a:xfrm>
            <a:prstGeom prst="rect">
              <a:avLst/>
            </a:prstGeom>
            <a:ln w="12700" cap="flat">
              <a:noFill/>
              <a:miter lim="400000"/>
            </a:ln>
            <a:effectLst/>
          </p:spPr>
        </p:pic>
        <p:pic>
          <p:nvPicPr>
            <p:cNvPr id="48" name="Image" descr="Image"/>
            <p:cNvPicPr>
              <a:picLocks noChangeAspect="1"/>
            </p:cNvPicPr>
            <p:nvPr/>
          </p:nvPicPr>
          <p:blipFill>
            <a:blip r:embed="rId5"/>
            <a:stretch>
              <a:fillRect/>
            </a:stretch>
          </p:blipFill>
          <p:spPr>
            <a:xfrm>
              <a:off x="1921848" y="7834875"/>
              <a:ext cx="1854201" cy="1917701"/>
            </a:xfrm>
            <a:prstGeom prst="rect">
              <a:avLst/>
            </a:prstGeom>
            <a:ln w="12700" cap="flat">
              <a:noFill/>
              <a:miter lim="400000"/>
            </a:ln>
            <a:effectLst/>
          </p:spPr>
        </p:pic>
        <p:pic>
          <p:nvPicPr>
            <p:cNvPr id="49" name="Image" descr="Image"/>
            <p:cNvPicPr>
              <a:picLocks noChangeAspect="1"/>
            </p:cNvPicPr>
            <p:nvPr/>
          </p:nvPicPr>
          <p:blipFill>
            <a:blip r:embed="rId5"/>
            <a:stretch>
              <a:fillRect/>
            </a:stretch>
          </p:blipFill>
          <p:spPr>
            <a:xfrm rot="10800000">
              <a:off x="1828752" y="6315413"/>
              <a:ext cx="1854201" cy="1917701"/>
            </a:xfrm>
            <a:prstGeom prst="rect">
              <a:avLst/>
            </a:prstGeom>
            <a:ln w="12700" cap="flat">
              <a:noFill/>
              <a:miter lim="400000"/>
            </a:ln>
            <a:effectLst/>
          </p:spPr>
        </p:pic>
        <p:pic>
          <p:nvPicPr>
            <p:cNvPr id="50" name="Image" descr="Image"/>
            <p:cNvPicPr>
              <a:picLocks noChangeAspect="1"/>
            </p:cNvPicPr>
            <p:nvPr/>
          </p:nvPicPr>
          <p:blipFill>
            <a:blip r:embed="rId5"/>
            <a:stretch>
              <a:fillRect/>
            </a:stretch>
          </p:blipFill>
          <p:spPr>
            <a:xfrm>
              <a:off x="2095527" y="10836847"/>
              <a:ext cx="1854201" cy="1917701"/>
            </a:xfrm>
            <a:prstGeom prst="rect">
              <a:avLst/>
            </a:prstGeom>
            <a:ln w="12700" cap="flat">
              <a:noFill/>
              <a:miter lim="400000"/>
            </a:ln>
            <a:effectLst/>
          </p:spPr>
        </p:pic>
        <p:pic>
          <p:nvPicPr>
            <p:cNvPr id="51" name="Image" descr="Image"/>
            <p:cNvPicPr>
              <a:picLocks noChangeAspect="1"/>
            </p:cNvPicPr>
            <p:nvPr/>
          </p:nvPicPr>
          <p:blipFill>
            <a:blip r:embed="rId5"/>
            <a:stretch>
              <a:fillRect/>
            </a:stretch>
          </p:blipFill>
          <p:spPr>
            <a:xfrm rot="10800000">
              <a:off x="2002432" y="9317384"/>
              <a:ext cx="1854201" cy="1917701"/>
            </a:xfrm>
            <a:prstGeom prst="rect">
              <a:avLst/>
            </a:prstGeom>
            <a:ln w="12700" cap="flat">
              <a:noFill/>
              <a:miter lim="400000"/>
            </a:ln>
            <a:effectLst/>
          </p:spPr>
        </p:pic>
        <p:pic>
          <p:nvPicPr>
            <p:cNvPr id="52" name="Image" descr="Image"/>
            <p:cNvPicPr>
              <a:picLocks noChangeAspect="1"/>
            </p:cNvPicPr>
            <p:nvPr/>
          </p:nvPicPr>
          <p:blipFill>
            <a:blip r:embed="rId5"/>
            <a:stretch>
              <a:fillRect/>
            </a:stretch>
          </p:blipFill>
          <p:spPr>
            <a:xfrm rot="10800000">
              <a:off x="3607089" y="11205437"/>
              <a:ext cx="1854201" cy="1917701"/>
            </a:xfrm>
            <a:prstGeom prst="rect">
              <a:avLst/>
            </a:prstGeom>
            <a:ln w="12700" cap="flat">
              <a:noFill/>
              <a:miter lim="400000"/>
            </a:ln>
            <a:effectLst/>
          </p:spPr>
        </p:pic>
        <p:pic>
          <p:nvPicPr>
            <p:cNvPr id="53" name="Image" descr="Image"/>
            <p:cNvPicPr>
              <a:picLocks noChangeAspect="1"/>
            </p:cNvPicPr>
            <p:nvPr/>
          </p:nvPicPr>
          <p:blipFill>
            <a:blip r:embed="rId5"/>
            <a:stretch>
              <a:fillRect/>
            </a:stretch>
          </p:blipFill>
          <p:spPr>
            <a:xfrm>
              <a:off x="3033586" y="729977"/>
              <a:ext cx="1854201" cy="1917701"/>
            </a:xfrm>
            <a:prstGeom prst="rect">
              <a:avLst/>
            </a:prstGeom>
            <a:ln w="12700" cap="flat">
              <a:noFill/>
              <a:miter lim="400000"/>
            </a:ln>
            <a:effectLst/>
          </p:spPr>
        </p:pic>
        <p:pic>
          <p:nvPicPr>
            <p:cNvPr id="54" name="Image" descr="Image"/>
            <p:cNvPicPr>
              <a:picLocks noChangeAspect="1"/>
            </p:cNvPicPr>
            <p:nvPr/>
          </p:nvPicPr>
          <p:blipFill>
            <a:blip r:embed="rId5"/>
            <a:stretch>
              <a:fillRect/>
            </a:stretch>
          </p:blipFill>
          <p:spPr>
            <a:xfrm>
              <a:off x="3207266" y="3731948"/>
              <a:ext cx="1854201" cy="1917701"/>
            </a:xfrm>
            <a:prstGeom prst="rect">
              <a:avLst/>
            </a:prstGeom>
            <a:ln w="12700" cap="flat">
              <a:noFill/>
              <a:miter lim="400000"/>
            </a:ln>
            <a:effectLst/>
          </p:spPr>
        </p:pic>
        <p:pic>
          <p:nvPicPr>
            <p:cNvPr id="55" name="Image" descr="Image"/>
            <p:cNvPicPr>
              <a:picLocks noChangeAspect="1"/>
            </p:cNvPicPr>
            <p:nvPr/>
          </p:nvPicPr>
          <p:blipFill>
            <a:blip r:embed="rId5"/>
            <a:stretch>
              <a:fillRect/>
            </a:stretch>
          </p:blipFill>
          <p:spPr>
            <a:xfrm rot="10800000">
              <a:off x="3114170" y="2212487"/>
              <a:ext cx="1854201" cy="1917701"/>
            </a:xfrm>
            <a:prstGeom prst="rect">
              <a:avLst/>
            </a:prstGeom>
            <a:ln w="12700" cap="flat">
              <a:noFill/>
              <a:miter lim="400000"/>
            </a:ln>
            <a:effectLst/>
          </p:spPr>
        </p:pic>
        <p:pic>
          <p:nvPicPr>
            <p:cNvPr id="56" name="Image" descr="Image"/>
            <p:cNvPicPr>
              <a:picLocks noChangeAspect="1"/>
            </p:cNvPicPr>
            <p:nvPr/>
          </p:nvPicPr>
          <p:blipFill>
            <a:blip r:embed="rId5"/>
            <a:stretch>
              <a:fillRect/>
            </a:stretch>
          </p:blipFill>
          <p:spPr>
            <a:xfrm>
              <a:off x="1592856" y="1840705"/>
              <a:ext cx="1854201" cy="1917701"/>
            </a:xfrm>
            <a:prstGeom prst="rect">
              <a:avLst/>
            </a:prstGeom>
            <a:ln w="12700" cap="flat">
              <a:noFill/>
              <a:miter lim="400000"/>
            </a:ln>
            <a:effectLst/>
          </p:spPr>
        </p:pic>
        <p:pic>
          <p:nvPicPr>
            <p:cNvPr id="57" name="Image" descr="Image"/>
            <p:cNvPicPr>
              <a:picLocks noChangeAspect="1"/>
            </p:cNvPicPr>
            <p:nvPr/>
          </p:nvPicPr>
          <p:blipFill>
            <a:blip r:embed="rId5"/>
            <a:stretch>
              <a:fillRect/>
            </a:stretch>
          </p:blipFill>
          <p:spPr>
            <a:xfrm rot="10800000">
              <a:off x="1499761" y="321243"/>
              <a:ext cx="1854201" cy="1917701"/>
            </a:xfrm>
            <a:prstGeom prst="rect">
              <a:avLst/>
            </a:prstGeom>
            <a:ln w="12700" cap="flat">
              <a:noFill/>
              <a:miter lim="400000"/>
            </a:ln>
            <a:effectLst/>
          </p:spPr>
        </p:pic>
        <p:pic>
          <p:nvPicPr>
            <p:cNvPr id="58" name="Image" descr="Image"/>
            <p:cNvPicPr>
              <a:picLocks noChangeAspect="1"/>
            </p:cNvPicPr>
            <p:nvPr/>
          </p:nvPicPr>
          <p:blipFill>
            <a:blip r:embed="rId5"/>
            <a:stretch>
              <a:fillRect/>
            </a:stretch>
          </p:blipFill>
          <p:spPr>
            <a:xfrm>
              <a:off x="1766535" y="4842677"/>
              <a:ext cx="1854201" cy="1917701"/>
            </a:xfrm>
            <a:prstGeom prst="rect">
              <a:avLst/>
            </a:prstGeom>
            <a:ln w="12700" cap="flat">
              <a:noFill/>
              <a:miter lim="400000"/>
            </a:ln>
            <a:effectLst/>
          </p:spPr>
        </p:pic>
        <p:pic>
          <p:nvPicPr>
            <p:cNvPr id="59" name="Image" descr="Image"/>
            <p:cNvPicPr>
              <a:picLocks noChangeAspect="1"/>
            </p:cNvPicPr>
            <p:nvPr/>
          </p:nvPicPr>
          <p:blipFill>
            <a:blip r:embed="rId5"/>
            <a:stretch>
              <a:fillRect/>
            </a:stretch>
          </p:blipFill>
          <p:spPr>
            <a:xfrm rot="10800000">
              <a:off x="1673440" y="3323214"/>
              <a:ext cx="1854201" cy="1917701"/>
            </a:xfrm>
            <a:prstGeom prst="rect">
              <a:avLst/>
            </a:prstGeom>
            <a:ln w="12700" cap="flat">
              <a:noFill/>
              <a:miter lim="400000"/>
            </a:ln>
            <a:effectLst/>
          </p:spPr>
        </p:pic>
        <p:pic>
          <p:nvPicPr>
            <p:cNvPr id="60" name="Image" descr="Image"/>
            <p:cNvPicPr>
              <a:picLocks noChangeAspect="1"/>
            </p:cNvPicPr>
            <p:nvPr/>
          </p:nvPicPr>
          <p:blipFill>
            <a:blip r:embed="rId5"/>
            <a:stretch>
              <a:fillRect/>
            </a:stretch>
          </p:blipFill>
          <p:spPr>
            <a:xfrm rot="10800000">
              <a:off x="3278098" y="5211267"/>
              <a:ext cx="1854201" cy="1917701"/>
            </a:xfrm>
            <a:prstGeom prst="rect">
              <a:avLst/>
            </a:prstGeom>
            <a:ln w="12700" cap="flat">
              <a:noFill/>
              <a:miter lim="400000"/>
            </a:ln>
            <a:effectLst/>
          </p:spPr>
        </p:pic>
        <p:pic>
          <p:nvPicPr>
            <p:cNvPr id="61" name="Image" descr="Image"/>
            <p:cNvPicPr>
              <a:picLocks noChangeAspect="1"/>
            </p:cNvPicPr>
            <p:nvPr/>
          </p:nvPicPr>
          <p:blipFill>
            <a:blip r:embed="rId5"/>
            <a:stretch>
              <a:fillRect/>
            </a:stretch>
          </p:blipFill>
          <p:spPr>
            <a:xfrm>
              <a:off x="488450" y="8944899"/>
              <a:ext cx="1854201" cy="1917701"/>
            </a:xfrm>
            <a:prstGeom prst="rect">
              <a:avLst/>
            </a:prstGeom>
            <a:ln w="12700" cap="flat">
              <a:noFill/>
              <a:miter lim="400000"/>
            </a:ln>
            <a:effectLst/>
          </p:spPr>
        </p:pic>
        <p:pic>
          <p:nvPicPr>
            <p:cNvPr id="62" name="Image" descr="Image"/>
            <p:cNvPicPr>
              <a:picLocks noChangeAspect="1"/>
            </p:cNvPicPr>
            <p:nvPr/>
          </p:nvPicPr>
          <p:blipFill>
            <a:blip r:embed="rId5"/>
            <a:stretch>
              <a:fillRect/>
            </a:stretch>
          </p:blipFill>
          <p:spPr>
            <a:xfrm rot="10800000">
              <a:off x="395355" y="7425438"/>
              <a:ext cx="1854201" cy="1917701"/>
            </a:xfrm>
            <a:prstGeom prst="rect">
              <a:avLst/>
            </a:prstGeom>
            <a:ln w="12700" cap="flat">
              <a:noFill/>
              <a:miter lim="400000"/>
            </a:ln>
            <a:effectLst/>
          </p:spPr>
        </p:pic>
        <p:pic>
          <p:nvPicPr>
            <p:cNvPr id="63" name="Image" descr="Image"/>
            <p:cNvPicPr>
              <a:picLocks noChangeAspect="1"/>
            </p:cNvPicPr>
            <p:nvPr/>
          </p:nvPicPr>
          <p:blipFill>
            <a:blip r:embed="rId5"/>
            <a:stretch>
              <a:fillRect/>
            </a:stretch>
          </p:blipFill>
          <p:spPr>
            <a:xfrm>
              <a:off x="662129" y="11946872"/>
              <a:ext cx="1854201" cy="1917701"/>
            </a:xfrm>
            <a:prstGeom prst="rect">
              <a:avLst/>
            </a:prstGeom>
            <a:ln w="12700" cap="flat">
              <a:noFill/>
              <a:miter lim="400000"/>
            </a:ln>
            <a:effectLst/>
          </p:spPr>
        </p:pic>
        <p:pic>
          <p:nvPicPr>
            <p:cNvPr id="64" name="Image" descr="Image"/>
            <p:cNvPicPr>
              <a:picLocks noChangeAspect="1"/>
            </p:cNvPicPr>
            <p:nvPr/>
          </p:nvPicPr>
          <p:blipFill>
            <a:blip r:embed="rId5"/>
            <a:stretch>
              <a:fillRect/>
            </a:stretch>
          </p:blipFill>
          <p:spPr>
            <a:xfrm rot="10800000">
              <a:off x="569034" y="10427410"/>
              <a:ext cx="1854201" cy="1917701"/>
            </a:xfrm>
            <a:prstGeom prst="rect">
              <a:avLst/>
            </a:prstGeom>
            <a:ln w="12700" cap="flat">
              <a:noFill/>
              <a:miter lim="400000"/>
            </a:ln>
            <a:effectLst/>
          </p:spPr>
        </p:pic>
        <p:pic>
          <p:nvPicPr>
            <p:cNvPr id="65" name="Image" descr="Image"/>
            <p:cNvPicPr>
              <a:picLocks noChangeAspect="1"/>
            </p:cNvPicPr>
            <p:nvPr/>
          </p:nvPicPr>
          <p:blipFill>
            <a:blip r:embed="rId5"/>
            <a:stretch>
              <a:fillRect/>
            </a:stretch>
          </p:blipFill>
          <p:spPr>
            <a:xfrm>
              <a:off x="159458" y="2950730"/>
              <a:ext cx="1854201" cy="1917701"/>
            </a:xfrm>
            <a:prstGeom prst="rect">
              <a:avLst/>
            </a:prstGeom>
            <a:ln w="12700" cap="flat">
              <a:noFill/>
              <a:miter lim="400000"/>
            </a:ln>
            <a:effectLst/>
          </p:spPr>
        </p:pic>
        <p:pic>
          <p:nvPicPr>
            <p:cNvPr id="66" name="Image" descr="Image"/>
            <p:cNvPicPr>
              <a:picLocks noChangeAspect="1"/>
            </p:cNvPicPr>
            <p:nvPr/>
          </p:nvPicPr>
          <p:blipFill>
            <a:blip r:embed="rId5"/>
            <a:stretch>
              <a:fillRect/>
            </a:stretch>
          </p:blipFill>
          <p:spPr>
            <a:xfrm rot="10800000">
              <a:off x="66363" y="1431268"/>
              <a:ext cx="1854201" cy="1917701"/>
            </a:xfrm>
            <a:prstGeom prst="rect">
              <a:avLst/>
            </a:prstGeom>
            <a:ln w="12700" cap="flat">
              <a:noFill/>
              <a:miter lim="400000"/>
            </a:ln>
            <a:effectLst/>
          </p:spPr>
        </p:pic>
        <p:pic>
          <p:nvPicPr>
            <p:cNvPr id="67" name="Image" descr="Image"/>
            <p:cNvPicPr>
              <a:picLocks noChangeAspect="1"/>
            </p:cNvPicPr>
            <p:nvPr/>
          </p:nvPicPr>
          <p:blipFill>
            <a:blip r:embed="rId5"/>
            <a:stretch>
              <a:fillRect/>
            </a:stretch>
          </p:blipFill>
          <p:spPr>
            <a:xfrm>
              <a:off x="333137" y="5952702"/>
              <a:ext cx="1854201" cy="1917701"/>
            </a:xfrm>
            <a:prstGeom prst="rect">
              <a:avLst/>
            </a:prstGeom>
            <a:ln w="12700" cap="flat">
              <a:noFill/>
              <a:miter lim="400000"/>
            </a:ln>
            <a:effectLst/>
          </p:spPr>
        </p:pic>
        <p:pic>
          <p:nvPicPr>
            <p:cNvPr id="68" name="Image" descr="Image"/>
            <p:cNvPicPr>
              <a:picLocks noChangeAspect="1"/>
            </p:cNvPicPr>
            <p:nvPr/>
          </p:nvPicPr>
          <p:blipFill>
            <a:blip r:embed="rId5"/>
            <a:stretch>
              <a:fillRect/>
            </a:stretch>
          </p:blipFill>
          <p:spPr>
            <a:xfrm rot="10800000">
              <a:off x="240042" y="4433239"/>
              <a:ext cx="1854201" cy="1917701"/>
            </a:xfrm>
            <a:prstGeom prst="rect">
              <a:avLst/>
            </a:prstGeom>
            <a:ln w="12700" cap="flat">
              <a:noFill/>
              <a:miter lim="400000"/>
            </a:ln>
            <a:effectLst/>
          </p:spPr>
        </p:pic>
        <p:pic>
          <p:nvPicPr>
            <p:cNvPr id="69" name="Image" descr="Image"/>
            <p:cNvPicPr>
              <a:picLocks noChangeAspect="1"/>
            </p:cNvPicPr>
            <p:nvPr/>
          </p:nvPicPr>
          <p:blipFill>
            <a:blip r:embed="rId5"/>
            <a:stretch>
              <a:fillRect/>
            </a:stretch>
          </p:blipFill>
          <p:spPr>
            <a:xfrm>
              <a:off x="4639585" y="2620160"/>
              <a:ext cx="1854201" cy="1917701"/>
            </a:xfrm>
            <a:prstGeom prst="rect">
              <a:avLst/>
            </a:prstGeom>
            <a:ln w="12700" cap="flat">
              <a:noFill/>
              <a:miter lim="400000"/>
            </a:ln>
            <a:effectLst/>
          </p:spPr>
        </p:pic>
        <p:pic>
          <p:nvPicPr>
            <p:cNvPr id="70" name="Image" descr="Image"/>
            <p:cNvPicPr>
              <a:picLocks noChangeAspect="1"/>
            </p:cNvPicPr>
            <p:nvPr/>
          </p:nvPicPr>
          <p:blipFill>
            <a:blip r:embed="rId5"/>
            <a:stretch>
              <a:fillRect/>
            </a:stretch>
          </p:blipFill>
          <p:spPr>
            <a:xfrm>
              <a:off x="4813264" y="5622132"/>
              <a:ext cx="1854201" cy="1917701"/>
            </a:xfrm>
            <a:prstGeom prst="rect">
              <a:avLst/>
            </a:prstGeom>
            <a:ln w="12700" cap="flat">
              <a:noFill/>
              <a:miter lim="400000"/>
            </a:ln>
            <a:effectLst/>
          </p:spPr>
        </p:pic>
        <p:pic>
          <p:nvPicPr>
            <p:cNvPr id="71" name="Image" descr="Image"/>
            <p:cNvPicPr>
              <a:picLocks noChangeAspect="1"/>
            </p:cNvPicPr>
            <p:nvPr/>
          </p:nvPicPr>
          <p:blipFill>
            <a:blip r:embed="rId5"/>
            <a:stretch>
              <a:fillRect/>
            </a:stretch>
          </p:blipFill>
          <p:spPr>
            <a:xfrm rot="10800000">
              <a:off x="4720169" y="4102670"/>
              <a:ext cx="1854201" cy="1917701"/>
            </a:xfrm>
            <a:prstGeom prst="rect">
              <a:avLst/>
            </a:prstGeom>
            <a:ln w="12700" cap="flat">
              <a:noFill/>
              <a:miter lim="400000"/>
            </a:ln>
            <a:effectLst/>
          </p:spPr>
        </p:pic>
        <p:pic>
          <p:nvPicPr>
            <p:cNvPr id="72" name="Image" descr="Image"/>
            <p:cNvPicPr>
              <a:picLocks noChangeAspect="1"/>
            </p:cNvPicPr>
            <p:nvPr/>
          </p:nvPicPr>
          <p:blipFill>
            <a:blip r:embed="rId5"/>
            <a:stretch>
              <a:fillRect/>
            </a:stretch>
          </p:blipFill>
          <p:spPr>
            <a:xfrm rot="10800000">
              <a:off x="4514266" y="1093550"/>
              <a:ext cx="1854201" cy="1917701"/>
            </a:xfrm>
            <a:prstGeom prst="rect">
              <a:avLst/>
            </a:prstGeom>
            <a:ln w="12700" cap="flat">
              <a:noFill/>
              <a:miter lim="400000"/>
            </a:ln>
            <a:effectLst/>
          </p:spPr>
        </p:pic>
        <p:pic>
          <p:nvPicPr>
            <p:cNvPr id="73" name="Image" descr="Image"/>
            <p:cNvPicPr>
              <a:picLocks noChangeAspect="1"/>
            </p:cNvPicPr>
            <p:nvPr/>
          </p:nvPicPr>
          <p:blipFill>
            <a:blip r:embed="rId5"/>
            <a:stretch>
              <a:fillRect/>
            </a:stretch>
          </p:blipFill>
          <p:spPr>
            <a:xfrm rot="10800000">
              <a:off x="6237495" y="4472014"/>
              <a:ext cx="1854201" cy="1917701"/>
            </a:xfrm>
            <a:prstGeom prst="rect">
              <a:avLst/>
            </a:prstGeom>
            <a:ln w="12700" cap="flat">
              <a:noFill/>
              <a:miter lim="400000"/>
            </a:ln>
            <a:effectLst/>
          </p:spPr>
        </p:pic>
        <p:sp>
          <p:nvSpPr>
            <p:cNvPr id="74" name="Rectangle"/>
            <p:cNvSpPr/>
            <p:nvPr/>
          </p:nvSpPr>
          <p:spPr>
            <a:xfrm>
              <a:off x="0" y="1378773"/>
              <a:ext cx="14492708" cy="11427254"/>
            </a:xfrm>
            <a:prstGeom prst="rect">
              <a:avLst/>
            </a:prstGeom>
            <a:solidFill>
              <a:srgbClr val="FFFFFF">
                <a:alpha val="87397"/>
              </a:srgbClr>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76"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77"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3" r:id="rId1"/>
    <p:sldLayoutId id="2147483659" r:id="rId2"/>
    <p:sldLayoutId id="2147483657" r:id="rId3"/>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media" Target="../media/media2.mov"/><Relationship Id="rId2" Type="http://schemas.microsoft.com/office/2007/relationships/media" Target="../media/media1.mov"/><Relationship Id="rId1" Type="http://schemas.openxmlformats.org/officeDocument/2006/relationships/video" Target="NULL" TargetMode="External"/><Relationship Id="rId5" Type="http://schemas.openxmlformats.org/officeDocument/2006/relationships/image" Target="../media/image10.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392B65-7903-0843-8C59-BEAFF94FC205}"/>
              </a:ext>
            </a:extLst>
          </p:cNvPr>
          <p:cNvSpPr>
            <a:spLocks noGrp="1"/>
          </p:cNvSpPr>
          <p:nvPr>
            <p:ph type="body" idx="1"/>
          </p:nvPr>
        </p:nvSpPr>
        <p:spPr/>
        <p:txBody>
          <a:bodyPr/>
          <a:lstStyle/>
          <a:p>
            <a:r>
              <a:rPr lang="en-US" altLang="ja-JP" dirty="0" err="1"/>
              <a:t>Scraatch</a:t>
            </a:r>
            <a:r>
              <a:rPr lang="ja-JP" altLang="en-US"/>
              <a:t>作品群の移動方向を検出し，作品</a:t>
            </a:r>
            <a:r>
              <a:rPr lang="en-US" altLang="ja-JP" dirty="0"/>
              <a:t>ID</a:t>
            </a:r>
            <a:r>
              <a:rPr lang="ja-JP" altLang="en-US"/>
              <a:t>と移動方向をデータセットとする</a:t>
            </a:r>
            <a:endParaRPr lang="en-US" altLang="ja-JP" dirty="0"/>
          </a:p>
          <a:p>
            <a:r>
              <a:rPr lang="ja-JP" altLang="en-US"/>
              <a:t>入力の移動方向を検出し，移動方向が一致する作品をデータセットから検索・作品</a:t>
            </a:r>
            <a:r>
              <a:rPr lang="en-US" altLang="ja-JP" dirty="0"/>
              <a:t>ID</a:t>
            </a:r>
            <a:r>
              <a:rPr lang="ja-JP" altLang="en-US"/>
              <a:t>を提示する</a:t>
            </a:r>
            <a:endParaRPr lang="en-US" altLang="ja-JP" dirty="0"/>
          </a:p>
          <a:p>
            <a:endParaRPr kumimoji="1" lang="ja-JP" altLang="en-US"/>
          </a:p>
        </p:txBody>
      </p:sp>
      <p:sp>
        <p:nvSpPr>
          <p:cNvPr id="3" name="タイトル 2">
            <a:extLst>
              <a:ext uri="{FF2B5EF4-FFF2-40B4-BE49-F238E27FC236}">
                <a16:creationId xmlns:a16="http://schemas.microsoft.com/office/drawing/2014/main" id="{C80F2940-2A0B-1640-B93F-9B29828E62EE}"/>
              </a:ext>
            </a:extLst>
          </p:cNvPr>
          <p:cNvSpPr>
            <a:spLocks noGrp="1"/>
          </p:cNvSpPr>
          <p:nvPr>
            <p:ph type="title"/>
          </p:nvPr>
        </p:nvSpPr>
        <p:spPr/>
        <p:txBody>
          <a:bodyPr/>
          <a:lstStyle/>
          <a:p>
            <a:r>
              <a:rPr lang="en-US" altLang="ja-JP" dirty="0"/>
              <a:t>IPSJ</a:t>
            </a:r>
            <a:r>
              <a:rPr lang="ja-JP" altLang="en-US"/>
              <a:t>全国大会までで取り組んだこと</a:t>
            </a:r>
            <a:endParaRPr kumimoji="1" lang="ja-JP" altLang="en-US"/>
          </a:p>
        </p:txBody>
      </p:sp>
      <p:sp>
        <p:nvSpPr>
          <p:cNvPr id="4" name="スライド番号プレースホルダー 3">
            <a:extLst>
              <a:ext uri="{FF2B5EF4-FFF2-40B4-BE49-F238E27FC236}">
                <a16:creationId xmlns:a16="http://schemas.microsoft.com/office/drawing/2014/main" id="{0BCAFE47-AA31-964C-83EB-506085BA018B}"/>
              </a:ext>
            </a:extLst>
          </p:cNvPr>
          <p:cNvSpPr>
            <a:spLocks noGrp="1"/>
          </p:cNvSpPr>
          <p:nvPr>
            <p:ph type="sldNum" sz="quarter" idx="2"/>
          </p:nvPr>
        </p:nvSpPr>
        <p:spPr/>
        <p:txBody>
          <a:bodyPr/>
          <a:lstStyle/>
          <a:p>
            <a:fld id="{86CB4B4D-7CA3-9044-876B-883B54F8677D}" type="slidenum">
              <a:rPr lang="en-US" altLang="ja-JP"/>
              <a:pPr/>
              <a:t>1</a:t>
            </a:fld>
            <a:endParaRPr lang="en-US" altLang="ja-JP"/>
          </a:p>
        </p:txBody>
      </p:sp>
    </p:spTree>
    <p:extLst>
      <p:ext uri="{BB962C8B-B14F-4D97-AF65-F5344CB8AC3E}">
        <p14:creationId xmlns:p14="http://schemas.microsoft.com/office/powerpoint/2010/main" val="301667961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028716-706C-DE4E-B375-8FA21C13EC2A}"/>
              </a:ext>
            </a:extLst>
          </p:cNvPr>
          <p:cNvSpPr>
            <a:spLocks noGrp="1"/>
          </p:cNvSpPr>
          <p:nvPr>
            <p:ph type="body" idx="1"/>
          </p:nvPr>
        </p:nvSpPr>
        <p:spPr>
          <a:xfrm>
            <a:off x="598410" y="2220686"/>
            <a:ext cx="11807980" cy="6849789"/>
          </a:xfrm>
        </p:spPr>
        <p:txBody>
          <a:bodyPr>
            <a:normAutofit/>
          </a:bodyPr>
          <a:lstStyle/>
          <a:p>
            <a:r>
              <a:rPr lang="ja-JP" altLang="en-US"/>
              <a:t>オブジェクトがその場で回転する動作の検出</a:t>
            </a:r>
            <a:endParaRPr lang="en-US" altLang="ja-JP" dirty="0"/>
          </a:p>
          <a:p>
            <a:r>
              <a:rPr lang="ja-JP" altLang="en-US"/>
              <a:t>動作するオブジェクトの特定</a:t>
            </a:r>
            <a:endParaRPr lang="en-US" altLang="ja-JP" dirty="0"/>
          </a:p>
          <a:p>
            <a:r>
              <a:rPr kumimoji="1" lang="ja-JP" altLang="en-US"/>
              <a:t>スクリーンショットの取得</a:t>
            </a:r>
            <a:endParaRPr kumimoji="1" lang="en-US" altLang="ja-JP" dirty="0"/>
          </a:p>
          <a:p>
            <a:r>
              <a:rPr lang="ja-JP" altLang="en-US"/>
              <a:t>類似の基準を検討</a:t>
            </a:r>
            <a:endParaRPr lang="en-US" altLang="ja-JP" dirty="0"/>
          </a:p>
          <a:p>
            <a:r>
              <a:rPr kumimoji="1" lang="ja-JP" altLang="en-US"/>
              <a:t>入力方法の</a:t>
            </a:r>
            <a:r>
              <a:rPr lang="ja-JP" altLang="en-US"/>
              <a:t>検討</a:t>
            </a:r>
            <a:endParaRPr kumimoji="1" lang="en-US" altLang="ja-JP" dirty="0"/>
          </a:p>
        </p:txBody>
      </p:sp>
      <p:sp>
        <p:nvSpPr>
          <p:cNvPr id="3" name="タイトル 2">
            <a:extLst>
              <a:ext uri="{FF2B5EF4-FFF2-40B4-BE49-F238E27FC236}">
                <a16:creationId xmlns:a16="http://schemas.microsoft.com/office/drawing/2014/main" id="{FCFE7A1F-C9BD-1E49-A50A-23A1BA675A60}"/>
              </a:ext>
            </a:extLst>
          </p:cNvPr>
          <p:cNvSpPr>
            <a:spLocks noGrp="1"/>
          </p:cNvSpPr>
          <p:nvPr>
            <p:ph type="title"/>
          </p:nvPr>
        </p:nvSpPr>
        <p:spPr/>
        <p:txBody>
          <a:bodyPr/>
          <a:lstStyle/>
          <a:p>
            <a:r>
              <a:rPr kumimoji="1" lang="ja-JP" altLang="en-US"/>
              <a:t>タスクの優先順位について</a:t>
            </a:r>
          </a:p>
        </p:txBody>
      </p:sp>
      <p:sp>
        <p:nvSpPr>
          <p:cNvPr id="4" name="スライド番号プレースホルダー 3">
            <a:extLst>
              <a:ext uri="{FF2B5EF4-FFF2-40B4-BE49-F238E27FC236}">
                <a16:creationId xmlns:a16="http://schemas.microsoft.com/office/drawing/2014/main" id="{E1422F0D-4E3D-924A-9265-BF451CB3D1C1}"/>
              </a:ext>
            </a:extLst>
          </p:cNvPr>
          <p:cNvSpPr>
            <a:spLocks noGrp="1"/>
          </p:cNvSpPr>
          <p:nvPr>
            <p:ph type="sldNum" sz="quarter" idx="2"/>
          </p:nvPr>
        </p:nvSpPr>
        <p:spPr/>
        <p:txBody>
          <a:bodyPr/>
          <a:lstStyle/>
          <a:p>
            <a:fld id="{86CB4B4D-7CA3-9044-876B-883B54F8677D}" type="slidenum">
              <a:rPr lang="en-US" altLang="ja-JP" smtClean="0"/>
              <a:pPr/>
              <a:t>10</a:t>
            </a:fld>
            <a:endParaRPr lang="en-US" altLang="ja-JP"/>
          </a:p>
        </p:txBody>
      </p:sp>
    </p:spTree>
    <p:extLst>
      <p:ext uri="{BB962C8B-B14F-4D97-AF65-F5344CB8AC3E}">
        <p14:creationId xmlns:p14="http://schemas.microsoft.com/office/powerpoint/2010/main" val="12692394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B0E876-1AEE-7645-95EC-904F2C7AC68A}"/>
              </a:ext>
            </a:extLst>
          </p:cNvPr>
          <p:cNvSpPr>
            <a:spLocks noGrp="1"/>
          </p:cNvSpPr>
          <p:nvPr>
            <p:ph type="body" idx="1"/>
          </p:nvPr>
        </p:nvSpPr>
        <p:spPr/>
        <p:txBody>
          <a:bodyPr/>
          <a:lstStyle/>
          <a:p>
            <a:r>
              <a:rPr kumimoji="1" lang="ja-JP" altLang="en-US"/>
              <a:t>技術面</a:t>
            </a:r>
            <a:endParaRPr kumimoji="1" lang="en-US" altLang="ja-JP" dirty="0"/>
          </a:p>
          <a:p>
            <a:pPr lvl="1"/>
            <a:r>
              <a:rPr kumimoji="1" lang="ja-JP" altLang="en-US"/>
              <a:t>オブジェクトがその場で回転する動作の検出手法</a:t>
            </a:r>
            <a:endParaRPr lang="en-US" altLang="ja-JP" dirty="0"/>
          </a:p>
          <a:p>
            <a:pPr lvl="1"/>
            <a:r>
              <a:rPr lang="ja-JP" altLang="en-US"/>
              <a:t>動作するオブジェクトの特定手法</a:t>
            </a:r>
            <a:endParaRPr lang="en-US" altLang="ja-JP" dirty="0"/>
          </a:p>
          <a:p>
            <a:r>
              <a:rPr kumimoji="1" lang="ja-JP" altLang="en-US"/>
              <a:t>今後の方針</a:t>
            </a:r>
            <a:endParaRPr kumimoji="1" lang="en-US" altLang="ja-JP" dirty="0"/>
          </a:p>
          <a:p>
            <a:pPr lvl="1"/>
            <a:r>
              <a:rPr kumimoji="1" lang="ja-JP" altLang="en-US"/>
              <a:t>類似動作について</a:t>
            </a:r>
            <a:endParaRPr kumimoji="1" lang="en-US" altLang="ja-JP" dirty="0"/>
          </a:p>
        </p:txBody>
      </p:sp>
      <p:sp>
        <p:nvSpPr>
          <p:cNvPr id="3" name="タイトル 2">
            <a:extLst>
              <a:ext uri="{FF2B5EF4-FFF2-40B4-BE49-F238E27FC236}">
                <a16:creationId xmlns:a16="http://schemas.microsoft.com/office/drawing/2014/main" id="{A241465B-9D90-494A-818E-A2A3D27D9FA9}"/>
              </a:ext>
            </a:extLst>
          </p:cNvPr>
          <p:cNvSpPr>
            <a:spLocks noGrp="1"/>
          </p:cNvSpPr>
          <p:nvPr>
            <p:ph type="title"/>
          </p:nvPr>
        </p:nvSpPr>
        <p:spPr/>
        <p:txBody>
          <a:bodyPr/>
          <a:lstStyle/>
          <a:p>
            <a:r>
              <a:rPr lang="ja-JP" altLang="en-US"/>
              <a:t>本日議論したいこと</a:t>
            </a:r>
            <a:endParaRPr kumimoji="1" lang="ja-JP" altLang="en-US"/>
          </a:p>
        </p:txBody>
      </p:sp>
      <p:sp>
        <p:nvSpPr>
          <p:cNvPr id="4" name="スライド番号プレースホルダー 3">
            <a:extLst>
              <a:ext uri="{FF2B5EF4-FFF2-40B4-BE49-F238E27FC236}">
                <a16:creationId xmlns:a16="http://schemas.microsoft.com/office/drawing/2014/main" id="{8DC0C24B-04B7-EA4F-9BF0-6ED7613D12C3}"/>
              </a:ext>
            </a:extLst>
          </p:cNvPr>
          <p:cNvSpPr>
            <a:spLocks noGrp="1"/>
          </p:cNvSpPr>
          <p:nvPr>
            <p:ph type="sldNum" sz="quarter" idx="2"/>
          </p:nvPr>
        </p:nvSpPr>
        <p:spPr/>
        <p:txBody>
          <a:bodyPr/>
          <a:lstStyle/>
          <a:p>
            <a:fld id="{86CB4B4D-7CA3-9044-876B-883B54F8677D}" type="slidenum">
              <a:rPr lang="en-US" altLang="ja-JP" smtClean="0"/>
              <a:pPr/>
              <a:t>11</a:t>
            </a:fld>
            <a:endParaRPr lang="en-US" altLang="ja-JP"/>
          </a:p>
        </p:txBody>
      </p:sp>
    </p:spTree>
    <p:extLst>
      <p:ext uri="{BB962C8B-B14F-4D97-AF65-F5344CB8AC3E}">
        <p14:creationId xmlns:p14="http://schemas.microsoft.com/office/powerpoint/2010/main" val="32909222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040F79-5C9B-3C4A-A3D7-F87B11CA78E5}"/>
              </a:ext>
            </a:extLst>
          </p:cNvPr>
          <p:cNvSpPr>
            <a:spLocks noGrp="1"/>
          </p:cNvSpPr>
          <p:nvPr>
            <p:ph type="body" idx="1"/>
          </p:nvPr>
        </p:nvSpPr>
        <p:spPr/>
        <p:txBody>
          <a:bodyPr/>
          <a:lstStyle/>
          <a:p>
            <a:r>
              <a:rPr kumimoji="1" lang="en-US" altLang="ja-JP" dirty="0"/>
              <a:t>SIFT</a:t>
            </a:r>
            <a:r>
              <a:rPr kumimoji="1" lang="ja-JP" altLang="en-US"/>
              <a:t>特徴量を用いた画像認識の勉強</a:t>
            </a:r>
            <a:endParaRPr kumimoji="1" lang="en-US" altLang="ja-JP" dirty="0"/>
          </a:p>
          <a:p>
            <a:r>
              <a:rPr kumimoji="1" lang="ja-JP" altLang="en-US"/>
              <a:t>オブジェクトがその場で回転する動作の検出</a:t>
            </a:r>
            <a:endParaRPr kumimoji="1" lang="en-US" altLang="ja-JP" dirty="0"/>
          </a:p>
        </p:txBody>
      </p:sp>
      <p:sp>
        <p:nvSpPr>
          <p:cNvPr id="3" name="タイトル 2">
            <a:extLst>
              <a:ext uri="{FF2B5EF4-FFF2-40B4-BE49-F238E27FC236}">
                <a16:creationId xmlns:a16="http://schemas.microsoft.com/office/drawing/2014/main" id="{C68D0CDD-AB85-0347-9293-8D1214DDAC73}"/>
              </a:ext>
            </a:extLst>
          </p:cNvPr>
          <p:cNvSpPr>
            <a:spLocks noGrp="1"/>
          </p:cNvSpPr>
          <p:nvPr>
            <p:ph type="title"/>
          </p:nvPr>
        </p:nvSpPr>
        <p:spPr/>
        <p:txBody>
          <a:bodyPr/>
          <a:lstStyle/>
          <a:p>
            <a:r>
              <a:rPr kumimoji="1" lang="ja-JP" altLang="en-US"/>
              <a:t>現在取り組んでいること</a:t>
            </a:r>
          </a:p>
        </p:txBody>
      </p:sp>
      <p:sp>
        <p:nvSpPr>
          <p:cNvPr id="4" name="スライド番号プレースホルダー 3">
            <a:extLst>
              <a:ext uri="{FF2B5EF4-FFF2-40B4-BE49-F238E27FC236}">
                <a16:creationId xmlns:a16="http://schemas.microsoft.com/office/drawing/2014/main" id="{0CC0B871-BCD8-834F-93A0-F605C5D03F27}"/>
              </a:ext>
            </a:extLst>
          </p:cNvPr>
          <p:cNvSpPr>
            <a:spLocks noGrp="1"/>
          </p:cNvSpPr>
          <p:nvPr>
            <p:ph type="sldNum" sz="quarter" idx="2"/>
          </p:nvPr>
        </p:nvSpPr>
        <p:spPr/>
        <p:txBody>
          <a:bodyPr/>
          <a:lstStyle/>
          <a:p>
            <a:fld id="{86CB4B4D-7CA3-9044-876B-883B54F8677D}" type="slidenum">
              <a:rPr lang="en-US" altLang="ja-JP" smtClean="0"/>
              <a:pPr/>
              <a:t>2</a:t>
            </a:fld>
            <a:endParaRPr lang="en-US" altLang="ja-JP"/>
          </a:p>
        </p:txBody>
      </p:sp>
    </p:spTree>
    <p:extLst>
      <p:ext uri="{BB962C8B-B14F-4D97-AF65-F5344CB8AC3E}">
        <p14:creationId xmlns:p14="http://schemas.microsoft.com/office/powerpoint/2010/main" val="230273252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B0E876-1AEE-7645-95EC-904F2C7AC68A}"/>
              </a:ext>
            </a:extLst>
          </p:cNvPr>
          <p:cNvSpPr>
            <a:spLocks noGrp="1"/>
          </p:cNvSpPr>
          <p:nvPr>
            <p:ph type="body" idx="1"/>
          </p:nvPr>
        </p:nvSpPr>
        <p:spPr/>
        <p:txBody>
          <a:bodyPr/>
          <a:lstStyle/>
          <a:p>
            <a:r>
              <a:rPr kumimoji="1" lang="ja-JP" altLang="en-US"/>
              <a:t>技術面</a:t>
            </a:r>
            <a:endParaRPr kumimoji="1" lang="en-US" altLang="ja-JP" dirty="0"/>
          </a:p>
          <a:p>
            <a:pPr lvl="1"/>
            <a:r>
              <a:rPr kumimoji="1" lang="ja-JP" altLang="en-US"/>
              <a:t>オブジェクトがその場で回転する動作の検出手法</a:t>
            </a:r>
            <a:endParaRPr lang="en-US" altLang="ja-JP" dirty="0"/>
          </a:p>
          <a:p>
            <a:pPr lvl="1"/>
            <a:r>
              <a:rPr lang="ja-JP" altLang="en-US"/>
              <a:t>動作するオブジェクトの特定手法</a:t>
            </a:r>
            <a:endParaRPr lang="en-US" altLang="ja-JP" dirty="0"/>
          </a:p>
          <a:p>
            <a:r>
              <a:rPr kumimoji="1" lang="ja-JP" altLang="en-US"/>
              <a:t>今後の方針</a:t>
            </a:r>
            <a:endParaRPr kumimoji="1" lang="en-US" altLang="ja-JP" dirty="0"/>
          </a:p>
          <a:p>
            <a:pPr lvl="1"/>
            <a:r>
              <a:rPr kumimoji="1" lang="ja-JP" altLang="en-US"/>
              <a:t>類似動作について</a:t>
            </a:r>
            <a:endParaRPr kumimoji="1" lang="en-US" altLang="ja-JP" dirty="0"/>
          </a:p>
          <a:p>
            <a:pPr lvl="1"/>
            <a:r>
              <a:rPr kumimoji="1" lang="ja-JP" altLang="en-US"/>
              <a:t>タスクの優先順位について</a:t>
            </a:r>
            <a:endParaRPr kumimoji="1" lang="en-US" altLang="ja-JP" dirty="0"/>
          </a:p>
        </p:txBody>
      </p:sp>
      <p:sp>
        <p:nvSpPr>
          <p:cNvPr id="3" name="タイトル 2">
            <a:extLst>
              <a:ext uri="{FF2B5EF4-FFF2-40B4-BE49-F238E27FC236}">
                <a16:creationId xmlns:a16="http://schemas.microsoft.com/office/drawing/2014/main" id="{A241465B-9D90-494A-818E-A2A3D27D9FA9}"/>
              </a:ext>
            </a:extLst>
          </p:cNvPr>
          <p:cNvSpPr>
            <a:spLocks noGrp="1"/>
          </p:cNvSpPr>
          <p:nvPr>
            <p:ph type="title"/>
          </p:nvPr>
        </p:nvSpPr>
        <p:spPr/>
        <p:txBody>
          <a:bodyPr/>
          <a:lstStyle/>
          <a:p>
            <a:r>
              <a:rPr lang="ja-JP" altLang="en-US"/>
              <a:t>本日議論したいこと</a:t>
            </a:r>
            <a:endParaRPr kumimoji="1" lang="ja-JP" altLang="en-US"/>
          </a:p>
        </p:txBody>
      </p:sp>
      <p:sp>
        <p:nvSpPr>
          <p:cNvPr id="4" name="スライド番号プレースホルダー 3">
            <a:extLst>
              <a:ext uri="{FF2B5EF4-FFF2-40B4-BE49-F238E27FC236}">
                <a16:creationId xmlns:a16="http://schemas.microsoft.com/office/drawing/2014/main" id="{8DC0C24B-04B7-EA4F-9BF0-6ED7613D12C3}"/>
              </a:ext>
            </a:extLst>
          </p:cNvPr>
          <p:cNvSpPr>
            <a:spLocks noGrp="1"/>
          </p:cNvSpPr>
          <p:nvPr>
            <p:ph type="sldNum" sz="quarter" idx="2"/>
          </p:nvPr>
        </p:nvSpPr>
        <p:spPr/>
        <p:txBody>
          <a:bodyPr/>
          <a:lstStyle/>
          <a:p>
            <a:fld id="{86CB4B4D-7CA3-9044-876B-883B54F8677D}" type="slidenum">
              <a:rPr lang="en-US" altLang="ja-JP" smtClean="0"/>
              <a:pPr/>
              <a:t>3</a:t>
            </a:fld>
            <a:endParaRPr lang="en-US" altLang="ja-JP"/>
          </a:p>
        </p:txBody>
      </p:sp>
    </p:spTree>
    <p:extLst>
      <p:ext uri="{BB962C8B-B14F-4D97-AF65-F5344CB8AC3E}">
        <p14:creationId xmlns:p14="http://schemas.microsoft.com/office/powerpoint/2010/main" val="6880694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92A1AE5-4CCB-8F4C-B3EE-1E5C4565E175}"/>
              </a:ext>
            </a:extLst>
          </p:cNvPr>
          <p:cNvSpPr>
            <a:spLocks noGrp="1"/>
          </p:cNvSpPr>
          <p:nvPr>
            <p:ph type="title"/>
          </p:nvPr>
        </p:nvSpPr>
        <p:spPr/>
        <p:txBody>
          <a:bodyPr/>
          <a:lstStyle/>
          <a:p>
            <a:r>
              <a:rPr lang="ja-JP" altLang="en-US"/>
              <a:t>オブジェクトがその場で回転する動作の検出手法</a:t>
            </a:r>
            <a:endParaRPr kumimoji="1" lang="ja-JP" altLang="en-US"/>
          </a:p>
        </p:txBody>
      </p:sp>
      <p:sp>
        <p:nvSpPr>
          <p:cNvPr id="4" name="スライド番号プレースホルダー 3">
            <a:extLst>
              <a:ext uri="{FF2B5EF4-FFF2-40B4-BE49-F238E27FC236}">
                <a16:creationId xmlns:a16="http://schemas.microsoft.com/office/drawing/2014/main" id="{FEC1E624-DD13-9547-8D71-D64EF5EB0D32}"/>
              </a:ext>
            </a:extLst>
          </p:cNvPr>
          <p:cNvSpPr>
            <a:spLocks noGrp="1"/>
          </p:cNvSpPr>
          <p:nvPr>
            <p:ph type="sldNum" sz="quarter" idx="2"/>
          </p:nvPr>
        </p:nvSpPr>
        <p:spPr/>
        <p:txBody>
          <a:bodyPr/>
          <a:lstStyle/>
          <a:p>
            <a:fld id="{86CB4B4D-7CA3-9044-876B-883B54F8677D}" type="slidenum">
              <a:rPr lang="en-US" altLang="ja-JP" smtClean="0"/>
              <a:pPr/>
              <a:t>4</a:t>
            </a:fld>
            <a:endParaRPr lang="en-US" altLang="ja-JP"/>
          </a:p>
        </p:txBody>
      </p:sp>
      <p:grpSp>
        <p:nvGrpSpPr>
          <p:cNvPr id="6" name="グループ化 5">
            <a:extLst>
              <a:ext uri="{FF2B5EF4-FFF2-40B4-BE49-F238E27FC236}">
                <a16:creationId xmlns:a16="http://schemas.microsoft.com/office/drawing/2014/main" id="{A3D6D0F2-4E7D-9C41-A8D3-07D645B7813F}"/>
              </a:ext>
            </a:extLst>
          </p:cNvPr>
          <p:cNvGrpSpPr/>
          <p:nvPr/>
        </p:nvGrpSpPr>
        <p:grpSpPr>
          <a:xfrm>
            <a:off x="654050" y="2031726"/>
            <a:ext cx="11696700" cy="7063740"/>
            <a:chOff x="654050" y="2076089"/>
            <a:chExt cx="11696700" cy="7063740"/>
          </a:xfrm>
        </p:grpSpPr>
        <p:pic>
          <p:nvPicPr>
            <p:cNvPr id="1026" name="Picture 2" descr="image">
              <a:extLst>
                <a:ext uri="{FF2B5EF4-FFF2-40B4-BE49-F238E27FC236}">
                  <a16:creationId xmlns:a16="http://schemas.microsoft.com/office/drawing/2014/main" id="{4E04B0EE-21AE-D34D-AD6D-335B263D9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2076089"/>
              <a:ext cx="11696700" cy="6184900"/>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吹き出し 4">
              <a:extLst>
                <a:ext uri="{FF2B5EF4-FFF2-40B4-BE49-F238E27FC236}">
                  <a16:creationId xmlns:a16="http://schemas.microsoft.com/office/drawing/2014/main" id="{EC0C3505-4972-A842-808C-C3604A95AC0D}"/>
                </a:ext>
              </a:extLst>
            </p:cNvPr>
            <p:cNvSpPr/>
            <p:nvPr/>
          </p:nvSpPr>
          <p:spPr>
            <a:xfrm>
              <a:off x="2809081" y="8413253"/>
              <a:ext cx="7386638" cy="726576"/>
            </a:xfrm>
            <a:prstGeom prst="wedgeRoundRectCallout">
              <a:avLst>
                <a:gd name="adj1" fmla="val -5123"/>
                <a:gd name="adj2" fmla="val -86948"/>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solidFill>
                    <a:schemeClr val="tx1"/>
                  </a:solidFill>
                  <a:latin typeface="MS PGothic" panose="020B0600070205080204" pitchFamily="34" charset="-128"/>
                  <a:ea typeface="MS PGothic" panose="020B0600070205080204" pitchFamily="34" charset="-128"/>
                </a:rPr>
                <a:t>行列の変化を観測することで検出可能？</a:t>
              </a:r>
              <a:endParaRPr kumimoji="0" lang="ja-JP" altLang="en-US" sz="32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spTree>
    <p:extLst>
      <p:ext uri="{BB962C8B-B14F-4D97-AF65-F5344CB8AC3E}">
        <p14:creationId xmlns:p14="http://schemas.microsoft.com/office/powerpoint/2010/main" val="20984230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714532-6309-A14A-8A44-12339DED10EB}"/>
              </a:ext>
            </a:extLst>
          </p:cNvPr>
          <p:cNvSpPr>
            <a:spLocks noGrp="1"/>
          </p:cNvSpPr>
          <p:nvPr>
            <p:ph type="body" idx="1"/>
          </p:nvPr>
        </p:nvSpPr>
        <p:spPr/>
        <p:txBody>
          <a:bodyPr/>
          <a:lstStyle/>
          <a:p>
            <a:r>
              <a:rPr lang="ja-JP" altLang="en-US"/>
              <a:t>現状</a:t>
            </a:r>
            <a:endParaRPr lang="en-US" altLang="ja-JP" dirty="0"/>
          </a:p>
          <a:p>
            <a:pPr lvl="1"/>
            <a:r>
              <a:rPr lang="ja-JP" altLang="en-US"/>
              <a:t>指定した画像のオブジェクトのみ検出可能</a:t>
            </a:r>
            <a:endParaRPr lang="en-US" altLang="ja-JP" dirty="0"/>
          </a:p>
          <a:p>
            <a:pPr marL="0" indent="0">
              <a:buNone/>
            </a:pPr>
            <a:endParaRPr lang="en-US" altLang="ja-JP" dirty="0"/>
          </a:p>
          <a:p>
            <a:pPr marL="406400" lvl="1" indent="0">
              <a:buNone/>
            </a:pPr>
            <a:endParaRPr lang="en-US" altLang="ja-JP" dirty="0"/>
          </a:p>
          <a:p>
            <a:pPr lvl="1"/>
            <a:r>
              <a:rPr kumimoji="1" lang="en-US" altLang="ja-JP" dirty="0"/>
              <a:t>Scratch</a:t>
            </a:r>
            <a:r>
              <a:rPr kumimoji="1" lang="ja-JP" altLang="en-US"/>
              <a:t>作品では，様々な画像が使用されている</a:t>
            </a:r>
            <a:endParaRPr lang="en-US" altLang="ja-JP" dirty="0"/>
          </a:p>
          <a:p>
            <a:endParaRPr kumimoji="1" lang="ja-JP" altLang="en-US"/>
          </a:p>
        </p:txBody>
      </p:sp>
      <p:sp>
        <p:nvSpPr>
          <p:cNvPr id="3" name="タイトル 2">
            <a:extLst>
              <a:ext uri="{FF2B5EF4-FFF2-40B4-BE49-F238E27FC236}">
                <a16:creationId xmlns:a16="http://schemas.microsoft.com/office/drawing/2014/main" id="{AFE885AA-6E8B-A542-8633-3C59F6D1DEEA}"/>
              </a:ext>
            </a:extLst>
          </p:cNvPr>
          <p:cNvSpPr>
            <a:spLocks noGrp="1"/>
          </p:cNvSpPr>
          <p:nvPr>
            <p:ph type="title"/>
          </p:nvPr>
        </p:nvSpPr>
        <p:spPr/>
        <p:txBody>
          <a:bodyPr/>
          <a:lstStyle/>
          <a:p>
            <a:r>
              <a:rPr lang="ja-JP" altLang="en-US"/>
              <a:t>動作するオブジェクトの特定手法</a:t>
            </a:r>
            <a:endParaRPr kumimoji="1" lang="ja-JP" altLang="en-US"/>
          </a:p>
        </p:txBody>
      </p:sp>
      <p:sp>
        <p:nvSpPr>
          <p:cNvPr id="4" name="スライド番号プレースホルダー 3">
            <a:extLst>
              <a:ext uri="{FF2B5EF4-FFF2-40B4-BE49-F238E27FC236}">
                <a16:creationId xmlns:a16="http://schemas.microsoft.com/office/drawing/2014/main" id="{B3C995DB-D5A8-1241-87CC-73914E789385}"/>
              </a:ext>
            </a:extLst>
          </p:cNvPr>
          <p:cNvSpPr>
            <a:spLocks noGrp="1"/>
          </p:cNvSpPr>
          <p:nvPr>
            <p:ph type="sldNum" sz="quarter" idx="2"/>
          </p:nvPr>
        </p:nvSpPr>
        <p:spPr/>
        <p:txBody>
          <a:bodyPr/>
          <a:lstStyle/>
          <a:p>
            <a:fld id="{86CB4B4D-7CA3-9044-876B-883B54F8677D}" type="slidenum">
              <a:rPr lang="en-US" altLang="ja-JP" smtClean="0"/>
              <a:pPr/>
              <a:t>5</a:t>
            </a:fld>
            <a:endParaRPr lang="en-US" altLang="ja-JP"/>
          </a:p>
        </p:txBody>
      </p:sp>
      <p:pic>
        <p:nvPicPr>
          <p:cNvPr id="5" name="図 4">
            <a:extLst>
              <a:ext uri="{FF2B5EF4-FFF2-40B4-BE49-F238E27FC236}">
                <a16:creationId xmlns:a16="http://schemas.microsoft.com/office/drawing/2014/main" id="{44848D0F-8385-B547-9F1E-11814499AEE7}"/>
              </a:ext>
            </a:extLst>
          </p:cNvPr>
          <p:cNvPicPr>
            <a:picLocks noChangeAspect="1"/>
          </p:cNvPicPr>
          <p:nvPr/>
        </p:nvPicPr>
        <p:blipFill>
          <a:blip r:embed="rId2"/>
          <a:stretch>
            <a:fillRect/>
          </a:stretch>
        </p:blipFill>
        <p:spPr>
          <a:xfrm>
            <a:off x="4738434" y="3740238"/>
            <a:ext cx="3527932" cy="1970215"/>
          </a:xfrm>
          <a:prstGeom prst="rect">
            <a:avLst/>
          </a:prstGeom>
          <a:ln w="28575">
            <a:solidFill>
              <a:schemeClr val="tx1"/>
            </a:solidFill>
          </a:ln>
        </p:spPr>
      </p:pic>
      <p:pic>
        <p:nvPicPr>
          <p:cNvPr id="7" name="図 6" descr="バブル チャート が含まれている画像&#10;&#10;自動的に生成された説明">
            <a:extLst>
              <a:ext uri="{FF2B5EF4-FFF2-40B4-BE49-F238E27FC236}">
                <a16:creationId xmlns:a16="http://schemas.microsoft.com/office/drawing/2014/main" id="{71EF9C1E-DF65-CE46-AAAF-1B07B968C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969" y="6597071"/>
            <a:ext cx="3376861" cy="2530884"/>
          </a:xfrm>
          <a:prstGeom prst="rect">
            <a:avLst/>
          </a:prstGeom>
          <a:ln w="28575">
            <a:solidFill>
              <a:schemeClr val="tx1"/>
            </a:solidFill>
          </a:ln>
        </p:spPr>
      </p:pic>
      <p:sp>
        <p:nvSpPr>
          <p:cNvPr id="13" name="正方形/長方形 12">
            <a:extLst>
              <a:ext uri="{FF2B5EF4-FFF2-40B4-BE49-F238E27FC236}">
                <a16:creationId xmlns:a16="http://schemas.microsoft.com/office/drawing/2014/main" id="{30119327-8BAC-244E-B05D-EE903C6600A1}"/>
              </a:ext>
            </a:extLst>
          </p:cNvPr>
          <p:cNvSpPr/>
          <p:nvPr/>
        </p:nvSpPr>
        <p:spPr>
          <a:xfrm>
            <a:off x="5461389" y="8232094"/>
            <a:ext cx="679572" cy="826972"/>
          </a:xfrm>
          <a:prstGeom prst="rect">
            <a:avLst/>
          </a:prstGeom>
          <a:noFill/>
          <a:ln w="38100" cap="flat">
            <a:solidFill>
              <a:srgbClr val="2E1D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4" name="正方形/長方形 13">
            <a:extLst>
              <a:ext uri="{FF2B5EF4-FFF2-40B4-BE49-F238E27FC236}">
                <a16:creationId xmlns:a16="http://schemas.microsoft.com/office/drawing/2014/main" id="{160D9D99-CD25-F344-BD1E-BFA0D750F41E}"/>
              </a:ext>
            </a:extLst>
          </p:cNvPr>
          <p:cNvSpPr/>
          <p:nvPr/>
        </p:nvSpPr>
        <p:spPr>
          <a:xfrm>
            <a:off x="6151734" y="7503668"/>
            <a:ext cx="622360" cy="1097407"/>
          </a:xfrm>
          <a:prstGeom prst="rect">
            <a:avLst/>
          </a:prstGeom>
          <a:noFill/>
          <a:ln w="38100" cap="flat">
            <a:solidFill>
              <a:srgbClr val="2E1D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5" name="正方形/長方形 14">
            <a:extLst>
              <a:ext uri="{FF2B5EF4-FFF2-40B4-BE49-F238E27FC236}">
                <a16:creationId xmlns:a16="http://schemas.microsoft.com/office/drawing/2014/main" id="{E25F1DB7-6EC4-4E44-869C-60A0D1E6AB8C}"/>
              </a:ext>
            </a:extLst>
          </p:cNvPr>
          <p:cNvSpPr/>
          <p:nvPr/>
        </p:nvSpPr>
        <p:spPr>
          <a:xfrm>
            <a:off x="7033393" y="7577599"/>
            <a:ext cx="510408" cy="523413"/>
          </a:xfrm>
          <a:prstGeom prst="rect">
            <a:avLst/>
          </a:prstGeom>
          <a:noFill/>
          <a:ln w="38100" cap="flat">
            <a:solidFill>
              <a:srgbClr val="2E1D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2824329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A9B1-2CB2-A740-8582-1D37E0131601}"/>
              </a:ext>
            </a:extLst>
          </p:cNvPr>
          <p:cNvSpPr>
            <a:spLocks noGrp="1"/>
          </p:cNvSpPr>
          <p:nvPr>
            <p:ph type="body" idx="1"/>
          </p:nvPr>
        </p:nvSpPr>
        <p:spPr/>
        <p:txBody>
          <a:bodyPr/>
          <a:lstStyle/>
          <a:p>
            <a:r>
              <a:rPr lang="ja-JP" altLang="en-US"/>
              <a:t>目標</a:t>
            </a:r>
            <a:endParaRPr lang="en-US" altLang="ja-JP" dirty="0"/>
          </a:p>
          <a:p>
            <a:pPr lvl="1"/>
            <a:r>
              <a:rPr lang="ja-JP" altLang="en-US"/>
              <a:t>動作するオブジェクトを自動で特定</a:t>
            </a:r>
            <a:endParaRPr kumimoji="1" lang="en-US" altLang="ja-JP" dirty="0"/>
          </a:p>
          <a:p>
            <a:r>
              <a:rPr kumimoji="1" lang="ja-JP" altLang="en-US"/>
              <a:t>特定手法案</a:t>
            </a:r>
            <a:endParaRPr kumimoji="1" lang="en-US" altLang="ja-JP" dirty="0"/>
          </a:p>
          <a:p>
            <a:pPr marL="958850" lvl="1" indent="-514350">
              <a:buSzPct val="100000"/>
              <a:buFont typeface="+mj-lt"/>
              <a:buAutoNum type="arabicPeriod"/>
            </a:pPr>
            <a:r>
              <a:rPr lang="ja-JP" altLang="en-US"/>
              <a:t>スクリーンショット間の変化を見ることで特定</a:t>
            </a:r>
            <a:endParaRPr lang="en-US" altLang="ja-JP" dirty="0"/>
          </a:p>
          <a:p>
            <a:pPr marL="958850" lvl="1" indent="-514350">
              <a:buSzPct val="100000"/>
              <a:buFont typeface="+mj-lt"/>
              <a:buAutoNum type="arabicPeriod"/>
            </a:pPr>
            <a:r>
              <a:rPr lang="en-US" altLang="ja-JP" dirty="0"/>
              <a:t>Scratch</a:t>
            </a:r>
            <a:r>
              <a:rPr lang="ja-JP" altLang="en-US"/>
              <a:t>で用意されている</a:t>
            </a:r>
            <a:br>
              <a:rPr lang="en-US" altLang="ja-JP" dirty="0"/>
            </a:br>
            <a:r>
              <a:rPr lang="ja-JP" altLang="en-US"/>
              <a:t>画像を利用する</a:t>
            </a:r>
            <a:endParaRPr lang="en-US" altLang="ja-JP" dirty="0"/>
          </a:p>
          <a:p>
            <a:pPr lvl="1"/>
            <a:endParaRPr kumimoji="1" lang="en-US" altLang="ja-JP" dirty="0"/>
          </a:p>
          <a:p>
            <a:pPr lvl="1"/>
            <a:endParaRPr kumimoji="1" lang="ja-JP" altLang="en-US"/>
          </a:p>
        </p:txBody>
      </p:sp>
      <p:sp>
        <p:nvSpPr>
          <p:cNvPr id="3" name="タイトル 2">
            <a:extLst>
              <a:ext uri="{FF2B5EF4-FFF2-40B4-BE49-F238E27FC236}">
                <a16:creationId xmlns:a16="http://schemas.microsoft.com/office/drawing/2014/main" id="{6E94D962-F0E5-4E4C-B320-9572A7E64017}"/>
              </a:ext>
            </a:extLst>
          </p:cNvPr>
          <p:cNvSpPr>
            <a:spLocks noGrp="1"/>
          </p:cNvSpPr>
          <p:nvPr>
            <p:ph type="title"/>
          </p:nvPr>
        </p:nvSpPr>
        <p:spPr/>
        <p:txBody>
          <a:bodyPr/>
          <a:lstStyle/>
          <a:p>
            <a:r>
              <a:rPr lang="ja-JP" altLang="en-US"/>
              <a:t>動作するオブジェクトの特定手法</a:t>
            </a:r>
            <a:endParaRPr kumimoji="1" lang="ja-JP" altLang="en-US"/>
          </a:p>
        </p:txBody>
      </p:sp>
      <p:sp>
        <p:nvSpPr>
          <p:cNvPr id="4" name="スライド番号プレースホルダー 3">
            <a:extLst>
              <a:ext uri="{FF2B5EF4-FFF2-40B4-BE49-F238E27FC236}">
                <a16:creationId xmlns:a16="http://schemas.microsoft.com/office/drawing/2014/main" id="{6B72F421-CFA7-BF47-A7A0-B5FD13EF9FDA}"/>
              </a:ext>
            </a:extLst>
          </p:cNvPr>
          <p:cNvSpPr>
            <a:spLocks noGrp="1"/>
          </p:cNvSpPr>
          <p:nvPr>
            <p:ph type="sldNum" sz="quarter" idx="2"/>
          </p:nvPr>
        </p:nvSpPr>
        <p:spPr/>
        <p:txBody>
          <a:bodyPr/>
          <a:lstStyle/>
          <a:p>
            <a:fld id="{86CB4B4D-7CA3-9044-876B-883B54F8677D}" type="slidenum">
              <a:rPr lang="en-US" altLang="ja-JP" smtClean="0"/>
              <a:pPr/>
              <a:t>6</a:t>
            </a:fld>
            <a:endParaRPr lang="en-US" altLang="ja-JP"/>
          </a:p>
        </p:txBody>
      </p:sp>
      <p:pic>
        <p:nvPicPr>
          <p:cNvPr id="5" name="図 4">
            <a:extLst>
              <a:ext uri="{FF2B5EF4-FFF2-40B4-BE49-F238E27FC236}">
                <a16:creationId xmlns:a16="http://schemas.microsoft.com/office/drawing/2014/main" id="{02C710EE-4097-7B46-9A4F-A401DE157E4A}"/>
              </a:ext>
            </a:extLst>
          </p:cNvPr>
          <p:cNvPicPr>
            <a:picLocks noChangeAspect="1"/>
          </p:cNvPicPr>
          <p:nvPr/>
        </p:nvPicPr>
        <p:blipFill>
          <a:blip r:embed="rId2"/>
          <a:stretch>
            <a:fillRect/>
          </a:stretch>
        </p:blipFill>
        <p:spPr>
          <a:xfrm>
            <a:off x="6502400" y="5873013"/>
            <a:ext cx="5648402" cy="3143026"/>
          </a:xfrm>
          <a:prstGeom prst="rect">
            <a:avLst/>
          </a:prstGeom>
        </p:spPr>
      </p:pic>
    </p:spTree>
    <p:extLst>
      <p:ext uri="{BB962C8B-B14F-4D97-AF65-F5344CB8AC3E}">
        <p14:creationId xmlns:p14="http://schemas.microsoft.com/office/powerpoint/2010/main" val="1246467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116DB-820C-6543-A83B-D038D2253494}"/>
              </a:ext>
            </a:extLst>
          </p:cNvPr>
          <p:cNvSpPr>
            <a:spLocks noGrp="1"/>
          </p:cNvSpPr>
          <p:nvPr>
            <p:ph type="title"/>
          </p:nvPr>
        </p:nvSpPr>
        <p:spPr/>
        <p:txBody>
          <a:bodyPr/>
          <a:lstStyle/>
          <a:p>
            <a:r>
              <a:rPr lang="ja-JP" altLang="en-US"/>
              <a:t>類似動作について</a:t>
            </a:r>
            <a:endParaRPr kumimoji="1" lang="ja-JP" altLang="en-US"/>
          </a:p>
        </p:txBody>
      </p:sp>
      <p:sp>
        <p:nvSpPr>
          <p:cNvPr id="4" name="スライド番号プレースホルダー 3">
            <a:extLst>
              <a:ext uri="{FF2B5EF4-FFF2-40B4-BE49-F238E27FC236}">
                <a16:creationId xmlns:a16="http://schemas.microsoft.com/office/drawing/2014/main" id="{50183FC1-9067-7244-8E53-2BDF3B18D8BF}"/>
              </a:ext>
            </a:extLst>
          </p:cNvPr>
          <p:cNvSpPr>
            <a:spLocks noGrp="1"/>
          </p:cNvSpPr>
          <p:nvPr>
            <p:ph type="sldNum" sz="quarter" idx="2"/>
          </p:nvPr>
        </p:nvSpPr>
        <p:spPr/>
        <p:txBody>
          <a:bodyPr/>
          <a:lstStyle/>
          <a:p>
            <a:fld id="{86CB4B4D-7CA3-9044-876B-883B54F8677D}" type="slidenum">
              <a:rPr lang="en-US" altLang="ja-JP" smtClean="0"/>
              <a:pPr/>
              <a:t>7</a:t>
            </a:fld>
            <a:endParaRPr lang="en-US" altLang="ja-JP"/>
          </a:p>
        </p:txBody>
      </p:sp>
      <p:graphicFrame>
        <p:nvGraphicFramePr>
          <p:cNvPr id="5" name="表 5">
            <a:extLst>
              <a:ext uri="{FF2B5EF4-FFF2-40B4-BE49-F238E27FC236}">
                <a16:creationId xmlns:a16="http://schemas.microsoft.com/office/drawing/2014/main" id="{51829607-8C3E-2E4A-98E2-787659B356DF}"/>
              </a:ext>
            </a:extLst>
          </p:cNvPr>
          <p:cNvGraphicFramePr>
            <a:graphicFrameLocks noGrp="1"/>
          </p:cNvGraphicFramePr>
          <p:nvPr>
            <p:extLst>
              <p:ext uri="{D42A27DB-BD31-4B8C-83A1-F6EECF244321}">
                <p14:modId xmlns:p14="http://schemas.microsoft.com/office/powerpoint/2010/main" val="593319648"/>
              </p:ext>
            </p:extLst>
          </p:nvPr>
        </p:nvGraphicFramePr>
        <p:xfrm>
          <a:off x="2597612" y="2135061"/>
          <a:ext cx="8051264" cy="2566104"/>
        </p:xfrm>
        <a:graphic>
          <a:graphicData uri="http://schemas.openxmlformats.org/drawingml/2006/table">
            <a:tbl>
              <a:tblPr firstRow="1" bandRow="1">
                <a:tableStyleId>{33BA23B1-9221-436E-865A-0063620EA4FD}</a:tableStyleId>
              </a:tblPr>
              <a:tblGrid>
                <a:gridCol w="1271588">
                  <a:extLst>
                    <a:ext uri="{9D8B030D-6E8A-4147-A177-3AD203B41FA5}">
                      <a16:colId xmlns:a16="http://schemas.microsoft.com/office/drawing/2014/main" val="3158839902"/>
                    </a:ext>
                  </a:extLst>
                </a:gridCol>
                <a:gridCol w="741228">
                  <a:extLst>
                    <a:ext uri="{9D8B030D-6E8A-4147-A177-3AD203B41FA5}">
                      <a16:colId xmlns:a16="http://schemas.microsoft.com/office/drawing/2014/main" val="1073525919"/>
                    </a:ext>
                  </a:extLst>
                </a:gridCol>
                <a:gridCol w="1006408">
                  <a:extLst>
                    <a:ext uri="{9D8B030D-6E8A-4147-A177-3AD203B41FA5}">
                      <a16:colId xmlns:a16="http://schemas.microsoft.com/office/drawing/2014/main" val="163953872"/>
                    </a:ext>
                  </a:extLst>
                </a:gridCol>
                <a:gridCol w="1006408">
                  <a:extLst>
                    <a:ext uri="{9D8B030D-6E8A-4147-A177-3AD203B41FA5}">
                      <a16:colId xmlns:a16="http://schemas.microsoft.com/office/drawing/2014/main" val="815445446"/>
                    </a:ext>
                  </a:extLst>
                </a:gridCol>
                <a:gridCol w="1006408">
                  <a:extLst>
                    <a:ext uri="{9D8B030D-6E8A-4147-A177-3AD203B41FA5}">
                      <a16:colId xmlns:a16="http://schemas.microsoft.com/office/drawing/2014/main" val="1802319056"/>
                    </a:ext>
                  </a:extLst>
                </a:gridCol>
                <a:gridCol w="1006408">
                  <a:extLst>
                    <a:ext uri="{9D8B030D-6E8A-4147-A177-3AD203B41FA5}">
                      <a16:colId xmlns:a16="http://schemas.microsoft.com/office/drawing/2014/main" val="1332129511"/>
                    </a:ext>
                  </a:extLst>
                </a:gridCol>
                <a:gridCol w="1006408">
                  <a:extLst>
                    <a:ext uri="{9D8B030D-6E8A-4147-A177-3AD203B41FA5}">
                      <a16:colId xmlns:a16="http://schemas.microsoft.com/office/drawing/2014/main" val="757787467"/>
                    </a:ext>
                  </a:extLst>
                </a:gridCol>
                <a:gridCol w="1006408">
                  <a:extLst>
                    <a:ext uri="{9D8B030D-6E8A-4147-A177-3AD203B41FA5}">
                      <a16:colId xmlns:a16="http://schemas.microsoft.com/office/drawing/2014/main" val="1969371451"/>
                    </a:ext>
                  </a:extLst>
                </a:gridCol>
              </a:tblGrid>
              <a:tr h="427684">
                <a:tc gridSpan="2">
                  <a:txBody>
                    <a:bodyPr/>
                    <a:lstStyle/>
                    <a:p>
                      <a:r>
                        <a:rPr kumimoji="1" lang="ja-JP" altLang="en-US">
                          <a:latin typeface="MS PGothic" panose="020B0600070205080204" pitchFamily="34" charset="-128"/>
                          <a:ea typeface="MS PGothic" panose="020B0600070205080204" pitchFamily="34" charset="-128"/>
                        </a:rPr>
                        <a:t>入力</a:t>
                      </a:r>
                    </a:p>
                  </a:txBody>
                  <a:tcPr/>
                </a:tc>
                <a:tc h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x</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en-US" altLang="ja-JP" dirty="0">
                          <a:latin typeface="MS PGothic" panose="020B0600070205080204" pitchFamily="34" charset="-128"/>
                          <a:ea typeface="MS PGothic" panose="020B0600070205080204" pitchFamily="34" charset="-128"/>
                        </a:rPr>
                        <a:t>y</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ja-JP" altLang="en-US">
                          <a:latin typeface="MS PGothic" panose="020B0600070205080204" pitchFamily="34" charset="-128"/>
                          <a:ea typeface="MS PGothic" panose="020B0600070205080204" pitchFamily="34" charset="-128"/>
                        </a:rPr>
                        <a:t>回転</a:t>
                      </a:r>
                    </a:p>
                  </a:txBody>
                  <a:tcPr/>
                </a:tc>
                <a:tc>
                  <a:txBody>
                    <a:bodyPr/>
                    <a:lstStyle/>
                    <a:p>
                      <a:r>
                        <a:rPr kumimoji="1" lang="ja-JP" altLang="en-US">
                          <a:latin typeface="MS PGothic" panose="020B0600070205080204" pitchFamily="34" charset="-128"/>
                          <a:ea typeface="MS PGothic" panose="020B0600070205080204" pitchFamily="34" charset="-128"/>
                        </a:rPr>
                        <a:t>色</a:t>
                      </a:r>
                    </a:p>
                  </a:txBody>
                  <a:tcPr/>
                </a:tc>
                <a:tc>
                  <a:txBody>
                    <a:bodyPr/>
                    <a:lstStyle/>
                    <a:p>
                      <a:r>
                        <a:rPr kumimoji="1" lang="ja-JP" altLang="en-US">
                          <a:latin typeface="MS PGothic" panose="020B0600070205080204" pitchFamily="34" charset="-128"/>
                          <a:ea typeface="MS PGothic" panose="020B0600070205080204" pitchFamily="34" charset="-128"/>
                        </a:rPr>
                        <a:t>ふきだし</a:t>
                      </a: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081629771"/>
                  </a:ext>
                </a:extLst>
              </a:tr>
              <a:tr h="427684">
                <a:tc rowSpan="5">
                  <a:txBody>
                    <a:bodyPr/>
                    <a:lstStyle/>
                    <a:p>
                      <a:r>
                        <a:rPr kumimoji="1" lang="ja-JP" altLang="en-US">
                          <a:latin typeface="MS PGothic" panose="020B0600070205080204" pitchFamily="34" charset="-128"/>
                          <a:ea typeface="MS PGothic" panose="020B0600070205080204" pitchFamily="34" charset="-128"/>
                        </a:rPr>
                        <a:t>スクリーンショット</a:t>
                      </a: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1〜2</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1900919388"/>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2〜3</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9501061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3〜4</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4831534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4〜5</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51905884"/>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111513084"/>
                  </a:ext>
                </a:extLst>
              </a:tr>
            </a:tbl>
          </a:graphicData>
        </a:graphic>
      </p:graphicFrame>
      <p:graphicFrame>
        <p:nvGraphicFramePr>
          <p:cNvPr id="6" name="表 5">
            <a:extLst>
              <a:ext uri="{FF2B5EF4-FFF2-40B4-BE49-F238E27FC236}">
                <a16:creationId xmlns:a16="http://schemas.microsoft.com/office/drawing/2014/main" id="{3B862EB1-5B42-E348-AEA5-D7975B96CE49}"/>
              </a:ext>
            </a:extLst>
          </p:cNvPr>
          <p:cNvGraphicFramePr>
            <a:graphicFrameLocks noGrp="1"/>
          </p:cNvGraphicFramePr>
          <p:nvPr>
            <p:extLst>
              <p:ext uri="{D42A27DB-BD31-4B8C-83A1-F6EECF244321}">
                <p14:modId xmlns:p14="http://schemas.microsoft.com/office/powerpoint/2010/main" val="792598762"/>
              </p:ext>
            </p:extLst>
          </p:nvPr>
        </p:nvGraphicFramePr>
        <p:xfrm>
          <a:off x="2600324" y="6449935"/>
          <a:ext cx="8051264" cy="2566104"/>
        </p:xfrm>
        <a:graphic>
          <a:graphicData uri="http://schemas.openxmlformats.org/drawingml/2006/table">
            <a:tbl>
              <a:tblPr firstRow="1" bandRow="1">
                <a:tableStyleId>{33BA23B1-9221-436E-865A-0063620EA4FD}</a:tableStyleId>
              </a:tblPr>
              <a:tblGrid>
                <a:gridCol w="1271588">
                  <a:extLst>
                    <a:ext uri="{9D8B030D-6E8A-4147-A177-3AD203B41FA5}">
                      <a16:colId xmlns:a16="http://schemas.microsoft.com/office/drawing/2014/main" val="3158839902"/>
                    </a:ext>
                  </a:extLst>
                </a:gridCol>
                <a:gridCol w="741228">
                  <a:extLst>
                    <a:ext uri="{9D8B030D-6E8A-4147-A177-3AD203B41FA5}">
                      <a16:colId xmlns:a16="http://schemas.microsoft.com/office/drawing/2014/main" val="1073525919"/>
                    </a:ext>
                  </a:extLst>
                </a:gridCol>
                <a:gridCol w="1006408">
                  <a:extLst>
                    <a:ext uri="{9D8B030D-6E8A-4147-A177-3AD203B41FA5}">
                      <a16:colId xmlns:a16="http://schemas.microsoft.com/office/drawing/2014/main" val="163953872"/>
                    </a:ext>
                  </a:extLst>
                </a:gridCol>
                <a:gridCol w="1006408">
                  <a:extLst>
                    <a:ext uri="{9D8B030D-6E8A-4147-A177-3AD203B41FA5}">
                      <a16:colId xmlns:a16="http://schemas.microsoft.com/office/drawing/2014/main" val="815445446"/>
                    </a:ext>
                  </a:extLst>
                </a:gridCol>
                <a:gridCol w="1006408">
                  <a:extLst>
                    <a:ext uri="{9D8B030D-6E8A-4147-A177-3AD203B41FA5}">
                      <a16:colId xmlns:a16="http://schemas.microsoft.com/office/drawing/2014/main" val="1802319056"/>
                    </a:ext>
                  </a:extLst>
                </a:gridCol>
                <a:gridCol w="1006408">
                  <a:extLst>
                    <a:ext uri="{9D8B030D-6E8A-4147-A177-3AD203B41FA5}">
                      <a16:colId xmlns:a16="http://schemas.microsoft.com/office/drawing/2014/main" val="1332129511"/>
                    </a:ext>
                  </a:extLst>
                </a:gridCol>
                <a:gridCol w="1006408">
                  <a:extLst>
                    <a:ext uri="{9D8B030D-6E8A-4147-A177-3AD203B41FA5}">
                      <a16:colId xmlns:a16="http://schemas.microsoft.com/office/drawing/2014/main" val="757787467"/>
                    </a:ext>
                  </a:extLst>
                </a:gridCol>
                <a:gridCol w="1006408">
                  <a:extLst>
                    <a:ext uri="{9D8B030D-6E8A-4147-A177-3AD203B41FA5}">
                      <a16:colId xmlns:a16="http://schemas.microsoft.com/office/drawing/2014/main" val="1969371451"/>
                    </a:ext>
                  </a:extLst>
                </a:gridCol>
              </a:tblGrid>
              <a:tr h="427684">
                <a:tc gridSpan="2">
                  <a:txBody>
                    <a:bodyPr/>
                    <a:lstStyle/>
                    <a:p>
                      <a:r>
                        <a:rPr kumimoji="1" lang="ja-JP" altLang="en-US">
                          <a:latin typeface="MS PGothic" panose="020B0600070205080204" pitchFamily="34" charset="-128"/>
                          <a:ea typeface="MS PGothic" panose="020B0600070205080204" pitchFamily="34" charset="-128"/>
                        </a:rPr>
                        <a:t>作品</a:t>
                      </a:r>
                    </a:p>
                  </a:txBody>
                  <a:tcPr/>
                </a:tc>
                <a:tc h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x</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en-US" altLang="ja-JP" dirty="0">
                          <a:latin typeface="MS PGothic" panose="020B0600070205080204" pitchFamily="34" charset="-128"/>
                          <a:ea typeface="MS PGothic" panose="020B0600070205080204" pitchFamily="34" charset="-128"/>
                        </a:rPr>
                        <a:t>y</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ja-JP" altLang="en-US">
                          <a:latin typeface="MS PGothic" panose="020B0600070205080204" pitchFamily="34" charset="-128"/>
                          <a:ea typeface="MS PGothic" panose="020B0600070205080204" pitchFamily="34" charset="-128"/>
                        </a:rPr>
                        <a:t>回転</a:t>
                      </a:r>
                    </a:p>
                  </a:txBody>
                  <a:tcPr/>
                </a:tc>
                <a:tc>
                  <a:txBody>
                    <a:bodyPr/>
                    <a:lstStyle/>
                    <a:p>
                      <a:r>
                        <a:rPr kumimoji="1" lang="ja-JP" altLang="en-US">
                          <a:latin typeface="MS PGothic" panose="020B0600070205080204" pitchFamily="34" charset="-128"/>
                          <a:ea typeface="MS PGothic" panose="020B0600070205080204" pitchFamily="34" charset="-128"/>
                        </a:rPr>
                        <a:t>色</a:t>
                      </a:r>
                    </a:p>
                  </a:txBody>
                  <a:tcPr/>
                </a:tc>
                <a:tc>
                  <a:txBody>
                    <a:bodyPr/>
                    <a:lstStyle/>
                    <a:p>
                      <a:r>
                        <a:rPr kumimoji="1" lang="ja-JP" altLang="en-US">
                          <a:latin typeface="MS PGothic" panose="020B0600070205080204" pitchFamily="34" charset="-128"/>
                          <a:ea typeface="MS PGothic" panose="020B0600070205080204" pitchFamily="34" charset="-128"/>
                        </a:rPr>
                        <a:t>ふきだし</a:t>
                      </a: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081629771"/>
                  </a:ext>
                </a:extLst>
              </a:tr>
              <a:tr h="427684">
                <a:tc rowSpan="5">
                  <a:txBody>
                    <a:bodyPr/>
                    <a:lstStyle/>
                    <a:p>
                      <a:r>
                        <a:rPr kumimoji="1" lang="ja-JP" altLang="en-US">
                          <a:latin typeface="MS PGothic" panose="020B0600070205080204" pitchFamily="34" charset="-128"/>
                          <a:ea typeface="MS PGothic" panose="020B0600070205080204" pitchFamily="34" charset="-128"/>
                        </a:rPr>
                        <a:t>スクリーンショット</a:t>
                      </a: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1〜2</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10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1900919388"/>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2〜3</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9501061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3〜4</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4831534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4〜5</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51905884"/>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111513084"/>
                  </a:ext>
                </a:extLst>
              </a:tr>
            </a:tbl>
          </a:graphicData>
        </a:graphic>
      </p:graphicFrame>
      <p:sp>
        <p:nvSpPr>
          <p:cNvPr id="7" name="上下矢印 6">
            <a:extLst>
              <a:ext uri="{FF2B5EF4-FFF2-40B4-BE49-F238E27FC236}">
                <a16:creationId xmlns:a16="http://schemas.microsoft.com/office/drawing/2014/main" id="{97A5748C-3411-3B48-8E88-3C61241C6B4C}"/>
              </a:ext>
            </a:extLst>
          </p:cNvPr>
          <p:cNvSpPr/>
          <p:nvPr/>
        </p:nvSpPr>
        <p:spPr>
          <a:xfrm>
            <a:off x="6317051" y="5145427"/>
            <a:ext cx="612385" cy="914682"/>
          </a:xfrm>
          <a:prstGeom prst="upDownArrow">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9544350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116DB-820C-6543-A83B-D038D2253494}"/>
              </a:ext>
            </a:extLst>
          </p:cNvPr>
          <p:cNvSpPr>
            <a:spLocks noGrp="1"/>
          </p:cNvSpPr>
          <p:nvPr>
            <p:ph type="title"/>
          </p:nvPr>
        </p:nvSpPr>
        <p:spPr/>
        <p:txBody>
          <a:bodyPr/>
          <a:lstStyle/>
          <a:p>
            <a:r>
              <a:rPr lang="ja-JP" altLang="en-US"/>
              <a:t>類似動作について</a:t>
            </a:r>
            <a:endParaRPr kumimoji="1" lang="ja-JP" altLang="en-US"/>
          </a:p>
        </p:txBody>
      </p:sp>
      <p:sp>
        <p:nvSpPr>
          <p:cNvPr id="4" name="スライド番号プレースホルダー 3">
            <a:extLst>
              <a:ext uri="{FF2B5EF4-FFF2-40B4-BE49-F238E27FC236}">
                <a16:creationId xmlns:a16="http://schemas.microsoft.com/office/drawing/2014/main" id="{50183FC1-9067-7244-8E53-2BDF3B18D8BF}"/>
              </a:ext>
            </a:extLst>
          </p:cNvPr>
          <p:cNvSpPr>
            <a:spLocks noGrp="1"/>
          </p:cNvSpPr>
          <p:nvPr>
            <p:ph type="sldNum" sz="quarter" idx="2"/>
          </p:nvPr>
        </p:nvSpPr>
        <p:spPr/>
        <p:txBody>
          <a:bodyPr/>
          <a:lstStyle/>
          <a:p>
            <a:fld id="{86CB4B4D-7CA3-9044-876B-883B54F8677D}" type="slidenum">
              <a:rPr lang="en-US" altLang="ja-JP" smtClean="0"/>
              <a:pPr/>
              <a:t>8</a:t>
            </a:fld>
            <a:endParaRPr lang="en-US" altLang="ja-JP"/>
          </a:p>
        </p:txBody>
      </p:sp>
      <p:graphicFrame>
        <p:nvGraphicFramePr>
          <p:cNvPr id="5" name="表 5">
            <a:extLst>
              <a:ext uri="{FF2B5EF4-FFF2-40B4-BE49-F238E27FC236}">
                <a16:creationId xmlns:a16="http://schemas.microsoft.com/office/drawing/2014/main" id="{51829607-8C3E-2E4A-98E2-787659B356DF}"/>
              </a:ext>
            </a:extLst>
          </p:cNvPr>
          <p:cNvGraphicFramePr>
            <a:graphicFrameLocks noGrp="1"/>
          </p:cNvGraphicFramePr>
          <p:nvPr>
            <p:extLst>
              <p:ext uri="{D42A27DB-BD31-4B8C-83A1-F6EECF244321}">
                <p14:modId xmlns:p14="http://schemas.microsoft.com/office/powerpoint/2010/main" val="1653977931"/>
              </p:ext>
            </p:extLst>
          </p:nvPr>
        </p:nvGraphicFramePr>
        <p:xfrm>
          <a:off x="2597612" y="2135061"/>
          <a:ext cx="8051264" cy="2566104"/>
        </p:xfrm>
        <a:graphic>
          <a:graphicData uri="http://schemas.openxmlformats.org/drawingml/2006/table">
            <a:tbl>
              <a:tblPr firstRow="1" bandRow="1">
                <a:tableStyleId>{33BA23B1-9221-436E-865A-0063620EA4FD}</a:tableStyleId>
              </a:tblPr>
              <a:tblGrid>
                <a:gridCol w="1271588">
                  <a:extLst>
                    <a:ext uri="{9D8B030D-6E8A-4147-A177-3AD203B41FA5}">
                      <a16:colId xmlns:a16="http://schemas.microsoft.com/office/drawing/2014/main" val="3158839902"/>
                    </a:ext>
                  </a:extLst>
                </a:gridCol>
                <a:gridCol w="741228">
                  <a:extLst>
                    <a:ext uri="{9D8B030D-6E8A-4147-A177-3AD203B41FA5}">
                      <a16:colId xmlns:a16="http://schemas.microsoft.com/office/drawing/2014/main" val="1073525919"/>
                    </a:ext>
                  </a:extLst>
                </a:gridCol>
                <a:gridCol w="1006408">
                  <a:extLst>
                    <a:ext uri="{9D8B030D-6E8A-4147-A177-3AD203B41FA5}">
                      <a16:colId xmlns:a16="http://schemas.microsoft.com/office/drawing/2014/main" val="163953872"/>
                    </a:ext>
                  </a:extLst>
                </a:gridCol>
                <a:gridCol w="1006408">
                  <a:extLst>
                    <a:ext uri="{9D8B030D-6E8A-4147-A177-3AD203B41FA5}">
                      <a16:colId xmlns:a16="http://schemas.microsoft.com/office/drawing/2014/main" val="815445446"/>
                    </a:ext>
                  </a:extLst>
                </a:gridCol>
                <a:gridCol w="1006408">
                  <a:extLst>
                    <a:ext uri="{9D8B030D-6E8A-4147-A177-3AD203B41FA5}">
                      <a16:colId xmlns:a16="http://schemas.microsoft.com/office/drawing/2014/main" val="1802319056"/>
                    </a:ext>
                  </a:extLst>
                </a:gridCol>
                <a:gridCol w="1006408">
                  <a:extLst>
                    <a:ext uri="{9D8B030D-6E8A-4147-A177-3AD203B41FA5}">
                      <a16:colId xmlns:a16="http://schemas.microsoft.com/office/drawing/2014/main" val="1332129511"/>
                    </a:ext>
                  </a:extLst>
                </a:gridCol>
                <a:gridCol w="1006408">
                  <a:extLst>
                    <a:ext uri="{9D8B030D-6E8A-4147-A177-3AD203B41FA5}">
                      <a16:colId xmlns:a16="http://schemas.microsoft.com/office/drawing/2014/main" val="757787467"/>
                    </a:ext>
                  </a:extLst>
                </a:gridCol>
                <a:gridCol w="1006408">
                  <a:extLst>
                    <a:ext uri="{9D8B030D-6E8A-4147-A177-3AD203B41FA5}">
                      <a16:colId xmlns:a16="http://schemas.microsoft.com/office/drawing/2014/main" val="1969371451"/>
                    </a:ext>
                  </a:extLst>
                </a:gridCol>
              </a:tblGrid>
              <a:tr h="427684">
                <a:tc gridSpan="2">
                  <a:txBody>
                    <a:bodyPr/>
                    <a:lstStyle/>
                    <a:p>
                      <a:r>
                        <a:rPr kumimoji="1" lang="ja-JP" altLang="en-US">
                          <a:latin typeface="MS PGothic" panose="020B0600070205080204" pitchFamily="34" charset="-128"/>
                          <a:ea typeface="MS PGothic" panose="020B0600070205080204" pitchFamily="34" charset="-128"/>
                        </a:rPr>
                        <a:t>入力</a:t>
                      </a:r>
                    </a:p>
                  </a:txBody>
                  <a:tcPr/>
                </a:tc>
                <a:tc h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x</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en-US" altLang="ja-JP" dirty="0">
                          <a:latin typeface="MS PGothic" panose="020B0600070205080204" pitchFamily="34" charset="-128"/>
                          <a:ea typeface="MS PGothic" panose="020B0600070205080204" pitchFamily="34" charset="-128"/>
                        </a:rPr>
                        <a:t>y</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ja-JP" altLang="en-US">
                          <a:latin typeface="MS PGothic" panose="020B0600070205080204" pitchFamily="34" charset="-128"/>
                          <a:ea typeface="MS PGothic" panose="020B0600070205080204" pitchFamily="34" charset="-128"/>
                        </a:rPr>
                        <a:t>回転</a:t>
                      </a:r>
                    </a:p>
                  </a:txBody>
                  <a:tcPr/>
                </a:tc>
                <a:tc>
                  <a:txBody>
                    <a:bodyPr/>
                    <a:lstStyle/>
                    <a:p>
                      <a:r>
                        <a:rPr kumimoji="1" lang="ja-JP" altLang="en-US">
                          <a:latin typeface="MS PGothic" panose="020B0600070205080204" pitchFamily="34" charset="-128"/>
                          <a:ea typeface="MS PGothic" panose="020B0600070205080204" pitchFamily="34" charset="-128"/>
                        </a:rPr>
                        <a:t>色</a:t>
                      </a:r>
                    </a:p>
                  </a:txBody>
                  <a:tcPr/>
                </a:tc>
                <a:tc>
                  <a:txBody>
                    <a:bodyPr/>
                    <a:lstStyle/>
                    <a:p>
                      <a:r>
                        <a:rPr kumimoji="1" lang="ja-JP" altLang="en-US">
                          <a:latin typeface="MS PGothic" panose="020B0600070205080204" pitchFamily="34" charset="-128"/>
                          <a:ea typeface="MS PGothic" panose="020B0600070205080204" pitchFamily="34" charset="-128"/>
                        </a:rPr>
                        <a:t>ふきだし</a:t>
                      </a: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081629771"/>
                  </a:ext>
                </a:extLst>
              </a:tr>
              <a:tr h="427684">
                <a:tc rowSpan="5">
                  <a:txBody>
                    <a:bodyPr/>
                    <a:lstStyle/>
                    <a:p>
                      <a:r>
                        <a:rPr kumimoji="1" lang="ja-JP" altLang="en-US">
                          <a:latin typeface="MS PGothic" panose="020B0600070205080204" pitchFamily="34" charset="-128"/>
                          <a:ea typeface="MS PGothic" panose="020B0600070205080204" pitchFamily="34" charset="-128"/>
                        </a:rPr>
                        <a:t>スクリーンショット</a:t>
                      </a: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1〜2</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1900919388"/>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2〜3</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9501061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3〜4</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4831534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4〜5</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51905884"/>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111513084"/>
                  </a:ext>
                </a:extLst>
              </a:tr>
            </a:tbl>
          </a:graphicData>
        </a:graphic>
      </p:graphicFrame>
      <p:graphicFrame>
        <p:nvGraphicFramePr>
          <p:cNvPr id="6" name="表 5">
            <a:extLst>
              <a:ext uri="{FF2B5EF4-FFF2-40B4-BE49-F238E27FC236}">
                <a16:creationId xmlns:a16="http://schemas.microsoft.com/office/drawing/2014/main" id="{3B862EB1-5B42-E348-AEA5-D7975B96CE49}"/>
              </a:ext>
            </a:extLst>
          </p:cNvPr>
          <p:cNvGraphicFramePr>
            <a:graphicFrameLocks noGrp="1"/>
          </p:cNvGraphicFramePr>
          <p:nvPr>
            <p:extLst>
              <p:ext uri="{D42A27DB-BD31-4B8C-83A1-F6EECF244321}">
                <p14:modId xmlns:p14="http://schemas.microsoft.com/office/powerpoint/2010/main" val="2669625118"/>
              </p:ext>
            </p:extLst>
          </p:nvPr>
        </p:nvGraphicFramePr>
        <p:xfrm>
          <a:off x="2600324" y="6449935"/>
          <a:ext cx="8051264" cy="2566104"/>
        </p:xfrm>
        <a:graphic>
          <a:graphicData uri="http://schemas.openxmlformats.org/drawingml/2006/table">
            <a:tbl>
              <a:tblPr firstRow="1" bandRow="1">
                <a:tableStyleId>{33BA23B1-9221-436E-865A-0063620EA4FD}</a:tableStyleId>
              </a:tblPr>
              <a:tblGrid>
                <a:gridCol w="1271588">
                  <a:extLst>
                    <a:ext uri="{9D8B030D-6E8A-4147-A177-3AD203B41FA5}">
                      <a16:colId xmlns:a16="http://schemas.microsoft.com/office/drawing/2014/main" val="3158839902"/>
                    </a:ext>
                  </a:extLst>
                </a:gridCol>
                <a:gridCol w="741228">
                  <a:extLst>
                    <a:ext uri="{9D8B030D-6E8A-4147-A177-3AD203B41FA5}">
                      <a16:colId xmlns:a16="http://schemas.microsoft.com/office/drawing/2014/main" val="1073525919"/>
                    </a:ext>
                  </a:extLst>
                </a:gridCol>
                <a:gridCol w="1006408">
                  <a:extLst>
                    <a:ext uri="{9D8B030D-6E8A-4147-A177-3AD203B41FA5}">
                      <a16:colId xmlns:a16="http://schemas.microsoft.com/office/drawing/2014/main" val="163953872"/>
                    </a:ext>
                  </a:extLst>
                </a:gridCol>
                <a:gridCol w="1006408">
                  <a:extLst>
                    <a:ext uri="{9D8B030D-6E8A-4147-A177-3AD203B41FA5}">
                      <a16:colId xmlns:a16="http://schemas.microsoft.com/office/drawing/2014/main" val="815445446"/>
                    </a:ext>
                  </a:extLst>
                </a:gridCol>
                <a:gridCol w="1006408">
                  <a:extLst>
                    <a:ext uri="{9D8B030D-6E8A-4147-A177-3AD203B41FA5}">
                      <a16:colId xmlns:a16="http://schemas.microsoft.com/office/drawing/2014/main" val="1802319056"/>
                    </a:ext>
                  </a:extLst>
                </a:gridCol>
                <a:gridCol w="1006408">
                  <a:extLst>
                    <a:ext uri="{9D8B030D-6E8A-4147-A177-3AD203B41FA5}">
                      <a16:colId xmlns:a16="http://schemas.microsoft.com/office/drawing/2014/main" val="1332129511"/>
                    </a:ext>
                  </a:extLst>
                </a:gridCol>
                <a:gridCol w="1006408">
                  <a:extLst>
                    <a:ext uri="{9D8B030D-6E8A-4147-A177-3AD203B41FA5}">
                      <a16:colId xmlns:a16="http://schemas.microsoft.com/office/drawing/2014/main" val="757787467"/>
                    </a:ext>
                  </a:extLst>
                </a:gridCol>
                <a:gridCol w="1006408">
                  <a:extLst>
                    <a:ext uri="{9D8B030D-6E8A-4147-A177-3AD203B41FA5}">
                      <a16:colId xmlns:a16="http://schemas.microsoft.com/office/drawing/2014/main" val="1969371451"/>
                    </a:ext>
                  </a:extLst>
                </a:gridCol>
              </a:tblGrid>
              <a:tr h="427684">
                <a:tc gridSpan="2">
                  <a:txBody>
                    <a:bodyPr/>
                    <a:lstStyle/>
                    <a:p>
                      <a:r>
                        <a:rPr kumimoji="1" lang="ja-JP" altLang="en-US">
                          <a:latin typeface="MS PGothic" panose="020B0600070205080204" pitchFamily="34" charset="-128"/>
                          <a:ea typeface="MS PGothic" panose="020B0600070205080204" pitchFamily="34" charset="-128"/>
                        </a:rPr>
                        <a:t>作品</a:t>
                      </a:r>
                    </a:p>
                  </a:txBody>
                  <a:tcPr/>
                </a:tc>
                <a:tc h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x</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en-US" altLang="ja-JP" dirty="0">
                          <a:latin typeface="MS PGothic" panose="020B0600070205080204" pitchFamily="34" charset="-128"/>
                          <a:ea typeface="MS PGothic" panose="020B0600070205080204" pitchFamily="34" charset="-128"/>
                        </a:rPr>
                        <a:t>y</a:t>
                      </a:r>
                      <a:r>
                        <a:rPr kumimoji="1" lang="ja-JP" altLang="en-US">
                          <a:latin typeface="MS PGothic" panose="020B0600070205080204" pitchFamily="34" charset="-128"/>
                          <a:ea typeface="MS PGothic" panose="020B0600070205080204" pitchFamily="34" charset="-128"/>
                        </a:rPr>
                        <a:t>座標</a:t>
                      </a:r>
                    </a:p>
                  </a:txBody>
                  <a:tcPr/>
                </a:tc>
                <a:tc>
                  <a:txBody>
                    <a:bodyPr/>
                    <a:lstStyle/>
                    <a:p>
                      <a:r>
                        <a:rPr kumimoji="1" lang="ja-JP" altLang="en-US">
                          <a:latin typeface="MS PGothic" panose="020B0600070205080204" pitchFamily="34" charset="-128"/>
                          <a:ea typeface="MS PGothic" panose="020B0600070205080204" pitchFamily="34" charset="-128"/>
                        </a:rPr>
                        <a:t>回転</a:t>
                      </a:r>
                    </a:p>
                  </a:txBody>
                  <a:tcPr/>
                </a:tc>
                <a:tc>
                  <a:txBody>
                    <a:bodyPr/>
                    <a:lstStyle/>
                    <a:p>
                      <a:r>
                        <a:rPr kumimoji="1" lang="ja-JP" altLang="en-US">
                          <a:latin typeface="MS PGothic" panose="020B0600070205080204" pitchFamily="34" charset="-128"/>
                          <a:ea typeface="MS PGothic" panose="020B0600070205080204" pitchFamily="34" charset="-128"/>
                        </a:rPr>
                        <a:t>色</a:t>
                      </a:r>
                    </a:p>
                  </a:txBody>
                  <a:tcPr/>
                </a:tc>
                <a:tc>
                  <a:txBody>
                    <a:bodyPr/>
                    <a:lstStyle/>
                    <a:p>
                      <a:r>
                        <a:rPr kumimoji="1" lang="ja-JP" altLang="en-US">
                          <a:latin typeface="MS PGothic" panose="020B0600070205080204" pitchFamily="34" charset="-128"/>
                          <a:ea typeface="MS PGothic" panose="020B0600070205080204" pitchFamily="34" charset="-128"/>
                        </a:rPr>
                        <a:t>ふきだし</a:t>
                      </a: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4081629771"/>
                  </a:ext>
                </a:extLst>
              </a:tr>
              <a:tr h="427684">
                <a:tc rowSpan="5">
                  <a:txBody>
                    <a:bodyPr/>
                    <a:lstStyle/>
                    <a:p>
                      <a:r>
                        <a:rPr kumimoji="1" lang="ja-JP" altLang="en-US">
                          <a:latin typeface="MS PGothic" panose="020B0600070205080204" pitchFamily="34" charset="-128"/>
                          <a:ea typeface="MS PGothic" panose="020B0600070205080204" pitchFamily="34" charset="-128"/>
                        </a:rPr>
                        <a:t>スクリーンショット</a:t>
                      </a: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1〜2</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10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1900919388"/>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2〜3</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9501061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3〜4</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048315340"/>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4〜5</a:t>
                      </a:r>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30</a:t>
                      </a:r>
                      <a:endParaRPr kumimoji="1" lang="ja-JP" altLang="en-US">
                        <a:latin typeface="MS PGothic" panose="020B0600070205080204" pitchFamily="34" charset="-128"/>
                        <a:ea typeface="MS PGothic" panose="020B0600070205080204" pitchFamily="34" charset="-128"/>
                      </a:endParaRPr>
                    </a:p>
                  </a:txBody>
                  <a:tcPr>
                    <a:solidFill>
                      <a:schemeClr val="accent5">
                        <a:lumMod val="20000"/>
                        <a:lumOff val="80000"/>
                      </a:schemeClr>
                    </a:solidFill>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651905884"/>
                  </a:ext>
                </a:extLst>
              </a:tr>
              <a:tr h="427684">
                <a:tc vMerge="1">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r>
                        <a:rPr kumimoji="1" lang="en-US" altLang="ja-JP" dirty="0">
                          <a:latin typeface="MS PGothic" panose="020B0600070205080204" pitchFamily="34" charset="-128"/>
                          <a:ea typeface="MS PGothic" panose="020B0600070205080204" pitchFamily="34" charset="-128"/>
                        </a:rPr>
                        <a:t>…</a:t>
                      </a:r>
                      <a:endParaRPr kumimoji="1" lang="ja-JP" altLang="en-US">
                        <a:latin typeface="MS PGothic" panose="020B0600070205080204" pitchFamily="34" charset="-128"/>
                        <a:ea typeface="MS PGothic" panose="020B0600070205080204" pitchFamily="34" charset="-128"/>
                      </a:endParaRPr>
                    </a:p>
                  </a:txBody>
                  <a:tcPr vert="eaVert" anchor="ctr"/>
                </a:tc>
                <a:tc>
                  <a:txBody>
                    <a:bodyPr/>
                    <a:lstStyle/>
                    <a:p>
                      <a:r>
                        <a:rPr kumimoji="1" lang="en-US" altLang="ja-JP" dirty="0">
                          <a:latin typeface="MS PGothic" panose="020B0600070205080204" pitchFamily="34" charset="-128"/>
                          <a:ea typeface="MS PGothic" panose="020B0600070205080204" pitchFamily="34" charset="-128"/>
                        </a:rPr>
                        <a:t>20</a:t>
                      </a:r>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tc>
                  <a:txBody>
                    <a:bodyPr/>
                    <a:lstStyle/>
                    <a:p>
                      <a:endParaRPr kumimoji="1" lang="ja-JP" altLang="en-US">
                        <a:latin typeface="MS PGothic" panose="020B0600070205080204" pitchFamily="34" charset="-128"/>
                        <a:ea typeface="MS PGothic" panose="020B0600070205080204" pitchFamily="34" charset="-128"/>
                      </a:endParaRPr>
                    </a:p>
                  </a:txBody>
                  <a:tcPr/>
                </a:tc>
                <a:extLst>
                  <a:ext uri="{0D108BD9-81ED-4DB2-BD59-A6C34878D82A}">
                    <a16:rowId xmlns:a16="http://schemas.microsoft.com/office/drawing/2014/main" val="2111513084"/>
                  </a:ext>
                </a:extLst>
              </a:tr>
            </a:tbl>
          </a:graphicData>
        </a:graphic>
      </p:graphicFrame>
      <p:sp>
        <p:nvSpPr>
          <p:cNvPr id="7" name="上下矢印 6">
            <a:extLst>
              <a:ext uri="{FF2B5EF4-FFF2-40B4-BE49-F238E27FC236}">
                <a16:creationId xmlns:a16="http://schemas.microsoft.com/office/drawing/2014/main" id="{97A5748C-3411-3B48-8E88-3C61241C6B4C}"/>
              </a:ext>
            </a:extLst>
          </p:cNvPr>
          <p:cNvSpPr/>
          <p:nvPr/>
        </p:nvSpPr>
        <p:spPr>
          <a:xfrm>
            <a:off x="6317051" y="5145427"/>
            <a:ext cx="612385" cy="914682"/>
          </a:xfrm>
          <a:prstGeom prst="upDownArrow">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9" name="角丸四角形吹き出し 8">
            <a:extLst>
              <a:ext uri="{FF2B5EF4-FFF2-40B4-BE49-F238E27FC236}">
                <a16:creationId xmlns:a16="http://schemas.microsoft.com/office/drawing/2014/main" id="{286A21E0-BB59-C24A-9EFE-AEE6DE0E5A2B}"/>
              </a:ext>
            </a:extLst>
          </p:cNvPr>
          <p:cNvSpPr/>
          <p:nvPr/>
        </p:nvSpPr>
        <p:spPr>
          <a:xfrm>
            <a:off x="400050" y="4796839"/>
            <a:ext cx="5757863" cy="1557421"/>
          </a:xfrm>
          <a:prstGeom prst="wedgeRoundRectCallout">
            <a:avLst>
              <a:gd name="adj1" fmla="val 36789"/>
              <a:gd name="adj2" fmla="val 61662"/>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algn="l"/>
            <a:r>
              <a:rPr lang="ja-JP" altLang="en-US" sz="2400">
                <a:solidFill>
                  <a:srgbClr val="000000"/>
                </a:solidFill>
                <a:latin typeface="MS PGothic" panose="020B0600070205080204" pitchFamily="34" charset="-128"/>
                <a:ea typeface="MS PGothic" panose="020B0600070205080204" pitchFamily="34" charset="-128"/>
              </a:rPr>
              <a:t>いずれか</a:t>
            </a:r>
            <a:r>
              <a:rPr lang="en-US" altLang="ja-JP" sz="2400" dirty="0">
                <a:solidFill>
                  <a:srgbClr val="000000"/>
                </a:solidFill>
                <a:latin typeface="MS PGothic" panose="020B0600070205080204" pitchFamily="34" charset="-128"/>
                <a:ea typeface="MS PGothic" panose="020B0600070205080204" pitchFamily="34" charset="-128"/>
              </a:rPr>
              <a:t>1</a:t>
            </a:r>
            <a:r>
              <a:rPr lang="ja-JP" altLang="en-US" sz="2400">
                <a:solidFill>
                  <a:srgbClr val="000000"/>
                </a:solidFill>
                <a:latin typeface="MS PGothic" panose="020B0600070205080204" pitchFamily="34" charset="-128"/>
                <a:ea typeface="MS PGothic" panose="020B0600070205080204" pitchFamily="34" charset="-128"/>
              </a:rPr>
              <a:t>列でも類似している箇所があれば類似動作とみなすか．</a:t>
            </a:r>
            <a:endParaRPr lang="en-US" altLang="ja-JP" sz="2400" dirty="0">
              <a:solidFill>
                <a:srgbClr val="000000"/>
              </a:solidFill>
              <a:latin typeface="MS PGothic" panose="020B0600070205080204" pitchFamily="34" charset="-128"/>
              <a:ea typeface="MS PGothic" panose="020B0600070205080204" pitchFamily="34" charset="-128"/>
            </a:endParaRPr>
          </a:p>
          <a:p>
            <a:pPr algn="l"/>
            <a:r>
              <a:rPr lang="ja-JP" altLang="en-US" sz="2400">
                <a:solidFill>
                  <a:srgbClr val="000000"/>
                </a:solidFill>
                <a:latin typeface="MS PGothic" panose="020B0600070205080204" pitchFamily="34" charset="-128"/>
                <a:ea typeface="MS PGothic" panose="020B0600070205080204" pitchFamily="34" charset="-128"/>
              </a:rPr>
              <a:t>「</a:t>
            </a:r>
            <a:r>
              <a:rPr lang="en-US" altLang="ja-JP" sz="2400" dirty="0">
                <a:solidFill>
                  <a:srgbClr val="000000"/>
                </a:solidFill>
                <a:latin typeface="MS PGothic" panose="020B0600070205080204" pitchFamily="34" charset="-128"/>
                <a:ea typeface="MS PGothic" panose="020B0600070205080204" pitchFamily="34" charset="-128"/>
              </a:rPr>
              <a:t>x</a:t>
            </a:r>
            <a:r>
              <a:rPr lang="ja-JP" altLang="en-US" sz="2400">
                <a:solidFill>
                  <a:srgbClr val="000000"/>
                </a:solidFill>
                <a:latin typeface="MS PGothic" panose="020B0600070205080204" pitchFamily="34" charset="-128"/>
                <a:ea typeface="MS PGothic" panose="020B0600070205080204" pitchFamily="34" charset="-128"/>
              </a:rPr>
              <a:t>と</a:t>
            </a:r>
            <a:r>
              <a:rPr lang="en-US" altLang="ja-JP" sz="2400" dirty="0">
                <a:solidFill>
                  <a:srgbClr val="000000"/>
                </a:solidFill>
                <a:latin typeface="MS PGothic" panose="020B0600070205080204" pitchFamily="34" charset="-128"/>
                <a:ea typeface="MS PGothic" panose="020B0600070205080204" pitchFamily="34" charset="-128"/>
              </a:rPr>
              <a:t>y</a:t>
            </a:r>
            <a:r>
              <a:rPr lang="ja-JP" altLang="en-US" sz="2400">
                <a:solidFill>
                  <a:srgbClr val="000000"/>
                </a:solidFill>
                <a:latin typeface="MS PGothic" panose="020B0600070205080204" pitchFamily="34" charset="-128"/>
                <a:ea typeface="MS PGothic" panose="020B0600070205080204" pitchFamily="34" charset="-128"/>
              </a:rPr>
              <a:t>」というように複数の列がセットで類似していないと類似とみなさないか．</a:t>
            </a:r>
          </a:p>
        </p:txBody>
      </p:sp>
    </p:spTree>
    <p:extLst>
      <p:ext uri="{BB962C8B-B14F-4D97-AF65-F5344CB8AC3E}">
        <p14:creationId xmlns:p14="http://schemas.microsoft.com/office/powerpoint/2010/main" val="32764584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3A97F9-AB37-E848-898E-9494F401A7BA}"/>
              </a:ext>
            </a:extLst>
          </p:cNvPr>
          <p:cNvSpPr>
            <a:spLocks noGrp="1"/>
          </p:cNvSpPr>
          <p:nvPr>
            <p:ph type="body" idx="1"/>
          </p:nvPr>
        </p:nvSpPr>
        <p:spPr/>
        <p:txBody>
          <a:bodyPr/>
          <a:lstStyle/>
          <a:p>
            <a:pPr marL="0" indent="0">
              <a:buNone/>
            </a:pPr>
            <a:r>
              <a:rPr lang="ja-JP" altLang="en-US"/>
              <a:t>以下の作品は類似しているとするか</a:t>
            </a:r>
            <a:endParaRPr kumimoji="1" lang="ja-JP" altLang="en-US"/>
          </a:p>
        </p:txBody>
      </p:sp>
      <p:sp>
        <p:nvSpPr>
          <p:cNvPr id="3" name="タイトル 2">
            <a:extLst>
              <a:ext uri="{FF2B5EF4-FFF2-40B4-BE49-F238E27FC236}">
                <a16:creationId xmlns:a16="http://schemas.microsoft.com/office/drawing/2014/main" id="{1D1E0850-034F-6144-9A3B-D289CE62C730}"/>
              </a:ext>
            </a:extLst>
          </p:cNvPr>
          <p:cNvSpPr>
            <a:spLocks noGrp="1"/>
          </p:cNvSpPr>
          <p:nvPr>
            <p:ph type="title"/>
          </p:nvPr>
        </p:nvSpPr>
        <p:spPr/>
        <p:txBody>
          <a:bodyPr/>
          <a:lstStyle/>
          <a:p>
            <a:r>
              <a:rPr lang="ja-JP" altLang="en-US"/>
              <a:t>類似動作について</a:t>
            </a:r>
            <a:endParaRPr kumimoji="1" lang="ja-JP" altLang="en-US"/>
          </a:p>
        </p:txBody>
      </p:sp>
      <p:sp>
        <p:nvSpPr>
          <p:cNvPr id="4" name="スライド番号プレースホルダー 3">
            <a:extLst>
              <a:ext uri="{FF2B5EF4-FFF2-40B4-BE49-F238E27FC236}">
                <a16:creationId xmlns:a16="http://schemas.microsoft.com/office/drawing/2014/main" id="{30BED2CC-A321-424A-92B7-154D390DFD4E}"/>
              </a:ext>
            </a:extLst>
          </p:cNvPr>
          <p:cNvSpPr>
            <a:spLocks noGrp="1"/>
          </p:cNvSpPr>
          <p:nvPr>
            <p:ph type="sldNum" sz="quarter" idx="2"/>
          </p:nvPr>
        </p:nvSpPr>
        <p:spPr/>
        <p:txBody>
          <a:bodyPr/>
          <a:lstStyle/>
          <a:p>
            <a:fld id="{86CB4B4D-7CA3-9044-876B-883B54F8677D}" type="slidenum">
              <a:rPr lang="en-US" altLang="ja-JP" smtClean="0"/>
              <a:pPr/>
              <a:t>9</a:t>
            </a:fld>
            <a:endParaRPr lang="en-US" altLang="ja-JP"/>
          </a:p>
        </p:txBody>
      </p:sp>
      <p:pic>
        <p:nvPicPr>
          <p:cNvPr id="5" name="画面収録 2021-04-16 16.45.00" descr="画面収録 2021-04-16 16.45.00">
            <a:hlinkClick r:id="" action="ppaction://media"/>
            <a:extLst>
              <a:ext uri="{FF2B5EF4-FFF2-40B4-BE49-F238E27FC236}">
                <a16:creationId xmlns:a16="http://schemas.microsoft.com/office/drawing/2014/main" id="{0B58C2C8-7CDA-9D4A-9523-0DE2DD05BB44}"/>
              </a:ext>
            </a:extLst>
          </p:cNvPr>
          <p:cNvPicPr>
            <a:picLocks noChangeAspect="1"/>
          </p:cNvPicPr>
          <p:nvPr>
            <a:videoFile r:link="rId1"/>
            <p:extLst>
              <p:ext uri="{DAA4B4D4-6D71-4841-9C94-3DE7FCFB9230}">
                <p14:media xmlns:p14="http://schemas.microsoft.com/office/powerpoint/2010/main" r:embed="rId2">
                  <p14:trim st="1601.0287" end="4602.2302"/>
                </p14:media>
              </p:ext>
            </p:extLst>
          </p:nvPr>
        </p:nvPicPr>
        <p:blipFill>
          <a:blip r:embed="rId5"/>
          <a:stretch>
            <a:fillRect/>
          </a:stretch>
        </p:blipFill>
        <p:spPr>
          <a:xfrm>
            <a:off x="1031836" y="4016421"/>
            <a:ext cx="5037137" cy="3798841"/>
          </a:xfrm>
          <a:prstGeom prst="rect">
            <a:avLst/>
          </a:prstGeom>
          <a:ln>
            <a:solidFill>
              <a:schemeClr val="tx1"/>
            </a:solidFill>
          </a:ln>
        </p:spPr>
      </p:pic>
      <p:pic>
        <p:nvPicPr>
          <p:cNvPr id="6" name="画面収録 2021-04-16 16.46.37" descr="画面収録 2021-04-16 16.46.37">
            <a:hlinkClick r:id="" action="ppaction://media"/>
            <a:extLst>
              <a:ext uri="{FF2B5EF4-FFF2-40B4-BE49-F238E27FC236}">
                <a16:creationId xmlns:a16="http://schemas.microsoft.com/office/drawing/2014/main" id="{F0088583-226D-8A4A-BE67-6EA9F5EA5007}"/>
              </a:ext>
            </a:extLst>
          </p:cNvPr>
          <p:cNvPicPr>
            <a:picLocks noChangeAspect="1"/>
          </p:cNvPicPr>
          <p:nvPr>
            <a:videoFile r:link="rId1"/>
            <p:extLst>
              <p:ext uri="{DAA4B4D4-6D71-4841-9C94-3DE7FCFB9230}">
                <p14:media xmlns:p14="http://schemas.microsoft.com/office/powerpoint/2010/main" r:embed="rId3">
                  <p14:trim st="3094.2519" end="13214.4844"/>
                </p14:media>
              </p:ext>
            </p:extLst>
          </p:nvPr>
        </p:nvPicPr>
        <p:blipFill>
          <a:blip r:embed="rId5"/>
          <a:stretch>
            <a:fillRect/>
          </a:stretch>
        </p:blipFill>
        <p:spPr>
          <a:xfrm>
            <a:off x="6935826" y="4016420"/>
            <a:ext cx="5037138" cy="3798842"/>
          </a:xfrm>
          <a:prstGeom prst="rect">
            <a:avLst/>
          </a:prstGeom>
          <a:ln>
            <a:solidFill>
              <a:schemeClr val="tx1"/>
            </a:solidFill>
          </a:ln>
        </p:spPr>
      </p:pic>
    </p:spTree>
    <p:extLst>
      <p:ext uri="{BB962C8B-B14F-4D97-AF65-F5344CB8AC3E}">
        <p14:creationId xmlns:p14="http://schemas.microsoft.com/office/powerpoint/2010/main" val="34478690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13"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25400" cap="flat">
          <a:noFill/>
          <a:miter lim="400000"/>
        </a:ln>
        <a:effectLst/>
        <a:sp3d/>
      </a:spPr>
      <a:bodyPr rot="0" spcFirstLastPara="1" vertOverflow="overflow" horzOverflow="overflow" vert="horz" wrap="square" lIns="50800" tIns="50800" rIns="50800" bIns="50800" numCol="1" spcCol="38100" rtlCol="0" anchor="ctr">
        <a:no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プレゼンテーション4" id="{228C0F11-B848-8649-80EB-392699BBA224}" vid="{E1518F9B-EAC0-E44A-88CF-625ADDF57892}"/>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274</TotalTime>
  <Words>405</Words>
  <Application>Microsoft Macintosh PowerPoint</Application>
  <PresentationFormat>ユーザー設定</PresentationFormat>
  <Paragraphs>128</Paragraphs>
  <Slides>11</Slides>
  <Notes>1</Notes>
  <HiddenSlides>0</HiddenSlides>
  <MMClips>2</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HGPGothicE</vt:lpstr>
      <vt:lpstr>ＭＳ Ｐゴシック</vt:lpstr>
      <vt:lpstr>ＭＳ Ｐゴシック</vt:lpstr>
      <vt:lpstr>Arial</vt:lpstr>
      <vt:lpstr>Helvetica</vt:lpstr>
      <vt:lpstr>Helvetica Light</vt:lpstr>
      <vt:lpstr>Helvetica Neue</vt:lpstr>
      <vt:lpstr>Wingdings</vt:lpstr>
      <vt:lpstr>White</vt:lpstr>
      <vt:lpstr>IPSJ全国大会までで取り組んだこと</vt:lpstr>
      <vt:lpstr>現在取り組んでいること</vt:lpstr>
      <vt:lpstr>本日議論したいこと</vt:lpstr>
      <vt:lpstr>オブジェクトがその場で回転する動作の検出手法</vt:lpstr>
      <vt:lpstr>動作するオブジェクトの特定手法</vt:lpstr>
      <vt:lpstr>動作するオブジェクトの特定手法</vt:lpstr>
      <vt:lpstr>類似動作について</vt:lpstr>
      <vt:lpstr>類似動作について</vt:lpstr>
      <vt:lpstr>類似動作について</vt:lpstr>
      <vt:lpstr>タスクの優先順位について</vt:lpstr>
      <vt:lpstr>本日議論したいこと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全国大会までで行なったこと</dc:title>
  <dc:creator>福地　ユキ</dc:creator>
  <cp:lastModifiedBy>福地　ユキ</cp:lastModifiedBy>
  <cp:revision>11</cp:revision>
  <dcterms:created xsi:type="dcterms:W3CDTF">2021-04-16T05:24:44Z</dcterms:created>
  <dcterms:modified xsi:type="dcterms:W3CDTF">2021-04-16T10:00:10Z</dcterms:modified>
</cp:coreProperties>
</file>