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2" r:id="rId3"/>
    <p:sldId id="264" r:id="rId4"/>
    <p:sldId id="265" r:id="rId5"/>
    <p:sldId id="266" r:id="rId6"/>
    <p:sldId id="269" r:id="rId7"/>
    <p:sldId id="268" r:id="rId8"/>
    <p:sldId id="267" r:id="rId9"/>
    <p:sldId id="258" r:id="rId10"/>
    <p:sldId id="263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3"/>
    <p:restoredTop sz="94650"/>
  </p:normalViewPr>
  <p:slideViewPr>
    <p:cSldViewPr snapToGrid="0" snapToObjects="1">
      <p:cViewPr>
        <p:scale>
          <a:sx n="103" d="100"/>
          <a:sy n="103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5AAB-0FE7-E942-8D31-572EC61F620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0000-6BDD-F848-A1DE-B6E6EBCA8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3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07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9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8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3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C39B-9A5A-FB40-AB32-56DD68CF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20C990-3201-1D4A-BB73-0D6B828E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5C90D-7D89-0344-A86B-AC6920C8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4C62C-66A5-EA49-91B3-44CCC34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D8B5E-9033-E643-8D02-F946675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03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08A0-C472-8242-94BE-0008FCA0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4D67B2-9030-404C-B104-30AFF3B2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92BFD-8F25-B34A-99B9-C9D8AC55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ADE74-F15A-8E48-8AD2-FE35EAD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C7C42-D0FD-5A45-A7A4-4B9252E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655A17-73E6-E049-87A9-D18CFCC7D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BC597-DAA4-5B4D-B9D9-2F391C8A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F0C42-C265-904A-B384-63EA9390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9C7DA-D75D-7246-821A-827DDFB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059BC-30E0-8347-A841-3BD0B3E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83BD3-78C6-DC4A-9763-575F33B2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F559F-AC22-134F-B1B1-EFA4A275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F223C-DD19-4442-8365-6EE5BD7A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698B8-A27B-FD48-8631-91C9EFC8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BDF35-E308-1246-A681-8C995FD3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D7D4-BE89-3D48-B36C-9930F1CA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57C12-E84B-0742-8A8F-6C1735DC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83F2-7F08-1944-9FDC-2E436139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15FB5-2F18-1645-85C1-AC2B25B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163FF-3CEA-DA45-99BA-1147703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0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DAF2-99FE-2347-A6C1-F7D397B0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9E1AC-C4A1-D347-8CD5-8ED86856B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3CADE0-C940-FB47-9D20-1E4BC1B2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64D30-0635-1A4D-B791-00F69BF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B412D4-B144-2F4C-9FBC-5FE717A4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8441C-0863-C642-BF88-D0E39B0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5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54E31-FA28-E047-BDE8-817F1AA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489EB2-E2E7-E443-876C-3709B1C8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F2AC12-82D2-D345-B9D0-44AE75D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0EE570-0768-AF44-97A1-45BFB78CF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508A4B-7410-D746-ADDD-A5F6C3F1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B9A80F-20DB-D741-B1FF-55C5AEC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C76E6A-DB5C-F447-BDDD-F2A0005C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78419A-B0E8-C54E-9975-2569BA3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8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61669-BC00-1D43-8608-11AF0D33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A98088-37CC-4F42-B8FA-A0253BC1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A54850-EFAE-934D-B289-CEA9864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EC4BE-3374-A34E-A738-DAD2DD1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1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730D1D-4CFD-874B-B8D6-789738FE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7B99C3-F6CE-9244-B9C2-28F87F3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B3BD89-1A88-2B4D-B377-D5F52D64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4724-EC33-6848-B266-A85294E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4FC3C-BC1E-E441-A0F4-466BBC1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56399-5712-0E44-A712-A0AF77F1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89843-348D-7645-AC60-21E662D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0540-F081-9C43-A77D-25780DE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F4459-D37C-654C-B08E-063A48C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40A2A-CD4E-2B48-9B0B-6707AD2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34429-E8A4-DE4F-B9CD-E16D970C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70FBC0-6C71-CB47-940A-716348DD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64AD6B-1040-2547-9FC4-622A48CC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379DC-52D8-3747-86E7-647CBAF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312B3-6BFA-B147-9B1D-CC400450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CDBE8-F909-4F42-A7A4-CABDD488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232E7-6856-5842-9446-83164B96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E6097-6E61-184C-A6C3-26B91F085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DDD6-012F-274C-AFCB-FBB0366E04B6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1035-97FC-594F-A33B-B7CB724F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58326-6A4A-A046-9090-885BCF8E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12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388B5FA7-0B4D-EF4C-B190-075AA90A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615950"/>
            <a:ext cx="11017918" cy="56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F9F5A4-5654-0A48-8E4B-F67D73345557}"/>
              </a:ext>
            </a:extLst>
          </p:cNvPr>
          <p:cNvGrpSpPr/>
          <p:nvPr/>
        </p:nvGrpSpPr>
        <p:grpSpPr>
          <a:xfrm>
            <a:off x="950448" y="701491"/>
            <a:ext cx="6818712" cy="5035885"/>
            <a:chOff x="950448" y="701491"/>
            <a:chExt cx="6818712" cy="5035885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18CBB3E-3688-7B4D-A044-AB23591DEB68}"/>
                </a:ext>
              </a:extLst>
            </p:cNvPr>
            <p:cNvGrpSpPr/>
            <p:nvPr/>
          </p:nvGrpSpPr>
          <p:grpSpPr>
            <a:xfrm>
              <a:off x="2496000" y="1443789"/>
              <a:ext cx="3600000" cy="3600000"/>
              <a:chOff x="0" y="0"/>
              <a:chExt cx="3600000" cy="3600000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9588D45C-53EC-2544-8260-02DF15F03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180000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6B78D681-3DE4-C744-8A92-4F9313F28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0" cy="1803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4F78271D-527D-CF49-9823-BDEF9B8B4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7AF2643D-4D81-A340-A3B0-4FDDEADE5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208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2837EDA-D2EC-4C49-B094-BEEE303A9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6"/>
                <a:ext cx="1272791" cy="127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DAAEC535-FCC3-F44B-9E80-D6FB96AFF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208" y="1796715"/>
                <a:ext cx="1272792" cy="12760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08EC2DFC-4E2C-3641-A558-1F85D4C0F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0"/>
                <a:ext cx="0" cy="180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92436053-2183-3B47-B8AA-66CFA2A4A5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0" y="1800000"/>
                <a:ext cx="1800000" cy="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EAC6FE0-DB7F-D247-9325-DF2B4F0ED3CF}"/>
                </a:ext>
              </a:extLst>
            </p:cNvPr>
            <p:cNvSpPr txBox="1"/>
            <p:nvPr/>
          </p:nvSpPr>
          <p:spPr>
            <a:xfrm>
              <a:off x="3509366" y="701491"/>
              <a:ext cx="1573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3DBBB8C-D471-3C4D-B1F8-9694CF9F6AE5}"/>
                </a:ext>
              </a:extLst>
            </p:cNvPr>
            <p:cNvSpPr txBox="1"/>
            <p:nvPr/>
          </p:nvSpPr>
          <p:spPr>
            <a:xfrm>
              <a:off x="1536699" y="1321382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875CD9-C579-CC45-8BC2-411D92540AD6}"/>
                </a:ext>
              </a:extLst>
            </p:cNvPr>
            <p:cNvSpPr txBox="1"/>
            <p:nvPr/>
          </p:nvSpPr>
          <p:spPr>
            <a:xfrm>
              <a:off x="950448" y="292390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63476D1-90B2-8B4E-AB20-ABAEF183CFEB}"/>
                </a:ext>
              </a:extLst>
            </p:cNvPr>
            <p:cNvSpPr txBox="1"/>
            <p:nvPr/>
          </p:nvSpPr>
          <p:spPr>
            <a:xfrm>
              <a:off x="1536699" y="4480370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9F79F37-4BA3-394E-877E-B2179D687F71}"/>
                </a:ext>
              </a:extLst>
            </p:cNvPr>
            <p:cNvSpPr txBox="1"/>
            <p:nvPr/>
          </p:nvSpPr>
          <p:spPr>
            <a:xfrm>
              <a:off x="3496030" y="5091045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F17B3CA-0D46-2344-B6C2-1DBD9D06E0DC}"/>
                </a:ext>
              </a:extLst>
            </p:cNvPr>
            <p:cNvSpPr txBox="1"/>
            <p:nvPr/>
          </p:nvSpPr>
          <p:spPr>
            <a:xfrm>
              <a:off x="5455361" y="448036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6E1E4A0-5A5E-0A43-ADB2-DD3409F6933D}"/>
                </a:ext>
              </a:extLst>
            </p:cNvPr>
            <p:cNvSpPr txBox="1"/>
            <p:nvPr/>
          </p:nvSpPr>
          <p:spPr>
            <a:xfrm>
              <a:off x="6169222" y="289094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F03BA48-9014-2E42-9788-9500A5B8BEF9}"/>
                </a:ext>
              </a:extLst>
            </p:cNvPr>
            <p:cNvSpPr txBox="1"/>
            <p:nvPr/>
          </p:nvSpPr>
          <p:spPr>
            <a:xfrm>
              <a:off x="5568791" y="132138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3C9A89D-979B-6844-8510-84944F113D8F}"/>
              </a:ext>
            </a:extLst>
          </p:cNvPr>
          <p:cNvGrpSpPr/>
          <p:nvPr/>
        </p:nvGrpSpPr>
        <p:grpSpPr>
          <a:xfrm>
            <a:off x="942974" y="471487"/>
            <a:ext cx="3171825" cy="2628900"/>
            <a:chOff x="942974" y="471487"/>
            <a:chExt cx="3171825" cy="26289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38B5A9D-5D0E-0848-8F43-8ED9C5293F12}"/>
                </a:ext>
              </a:extLst>
            </p:cNvPr>
            <p:cNvGrpSpPr/>
            <p:nvPr/>
          </p:nvGrpSpPr>
          <p:grpSpPr>
            <a:xfrm>
              <a:off x="942974" y="471487"/>
              <a:ext cx="3171825" cy="2628900"/>
              <a:chOff x="2200275" y="3128963"/>
              <a:chExt cx="3171825" cy="2628900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FD4E1400-2082-4842-AD83-65EDF136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5143500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54D91ACC-2D3D-9A48-A386-C4D2623D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499" y="3128963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6D547C1-E97E-4C48-A3DF-3B135E21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54" y="900113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F182303-2607-324D-9061-A020273206F6}"/>
              </a:ext>
            </a:extLst>
          </p:cNvPr>
          <p:cNvGrpSpPr/>
          <p:nvPr/>
        </p:nvGrpSpPr>
        <p:grpSpPr>
          <a:xfrm>
            <a:off x="942974" y="3757614"/>
            <a:ext cx="3171825" cy="2628900"/>
            <a:chOff x="942974" y="3757614"/>
            <a:chExt cx="3171825" cy="262890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84B4726-71BA-674F-944D-4FDA8D60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886" y="4589861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440090A-25C9-414F-B542-89EA2F4AF86C}"/>
                </a:ext>
              </a:extLst>
            </p:cNvPr>
            <p:cNvGrpSpPr/>
            <p:nvPr/>
          </p:nvGrpSpPr>
          <p:grpSpPr>
            <a:xfrm>
              <a:off x="942974" y="3757614"/>
              <a:ext cx="3171825" cy="2628900"/>
              <a:chOff x="1095375" y="952500"/>
              <a:chExt cx="3171825" cy="2628900"/>
            </a:xfrm>
          </p:grpSpPr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CCD2F522-36DA-2A4D-8DDF-9A581B52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2967037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AABDBE8-42B4-DA44-AE1E-74AFD41F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599" y="952500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35C34C0-C563-BF4C-B4FF-94298D6A7CF9}"/>
              </a:ext>
            </a:extLst>
          </p:cNvPr>
          <p:cNvGrpSpPr/>
          <p:nvPr/>
        </p:nvGrpSpPr>
        <p:grpSpPr>
          <a:xfrm>
            <a:off x="8077203" y="1997870"/>
            <a:ext cx="3171825" cy="2628900"/>
            <a:chOff x="7524749" y="1909762"/>
            <a:chExt cx="3171825" cy="262890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5EB7198-05F6-CA4A-92AC-17B834735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49" y="3924299"/>
              <a:ext cx="31718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14DD140-85ED-7944-B14F-1ECBF9A96008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3" y="1909762"/>
              <a:ext cx="0" cy="2628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F6AE486-4623-A848-B143-685929C4B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3" y="2709862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0850EC5-E5D6-1F46-A9E4-9A956B82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2" y="2959893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矢印 22">
            <a:extLst>
              <a:ext uri="{FF2B5EF4-FFF2-40B4-BE49-F238E27FC236}">
                <a16:creationId xmlns:a16="http://schemas.microsoft.com/office/drawing/2014/main" id="{7949FF98-9837-B64C-BD6C-A65D6B235A00}"/>
              </a:ext>
            </a:extLst>
          </p:cNvPr>
          <p:cNvSpPr/>
          <p:nvPr/>
        </p:nvSpPr>
        <p:spPr>
          <a:xfrm>
            <a:off x="5428654" y="3157539"/>
            <a:ext cx="1334692" cy="7453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AB78C4-DE26-C14B-AFBA-6BC3DF3D989B}"/>
              </a:ext>
            </a:extLst>
          </p:cNvPr>
          <p:cNvSpPr txBox="1"/>
          <p:nvPr/>
        </p:nvSpPr>
        <p:spPr>
          <a:xfrm>
            <a:off x="2626890" y="1601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入力</a:t>
            </a:r>
            <a:r>
              <a:rPr kumimoji="1" lang="ja-JP" altLang="en-US"/>
              <a:t>の動き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E7CF9B-D0D4-B440-9BAB-A39FA712F028}"/>
              </a:ext>
            </a:extLst>
          </p:cNvPr>
          <p:cNvSpPr txBox="1"/>
          <p:nvPr/>
        </p:nvSpPr>
        <p:spPr>
          <a:xfrm>
            <a:off x="3382939" y="510921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作品</a:t>
            </a:r>
            <a:r>
              <a:rPr kumimoji="1" lang="en-US" altLang="ja-JP" dirty="0"/>
              <a:t>A</a:t>
            </a:r>
            <a:r>
              <a:rPr kumimoji="1" lang="ja-JP" altLang="en-US"/>
              <a:t>の動き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1959B4-5FD8-064F-A40B-83BE407BD850}"/>
              </a:ext>
            </a:extLst>
          </p:cNvPr>
          <p:cNvSpPr txBox="1"/>
          <p:nvPr/>
        </p:nvSpPr>
        <p:spPr>
          <a:xfrm>
            <a:off x="8907066" y="22119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コサイン類似度を計測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190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22D799-CF43-1D46-AB1C-76406AD8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1697831"/>
            <a:ext cx="6199777" cy="34623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0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2397899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2397900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3221663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2945218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29505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2939901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2923724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F1978A-EA68-A349-BAF9-61DBA273FE0C}"/>
              </a:ext>
            </a:extLst>
          </p:cNvPr>
          <p:cNvSpPr txBox="1"/>
          <p:nvPr/>
        </p:nvSpPr>
        <p:spPr>
          <a:xfrm>
            <a:off x="1640488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(626, 213)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A6EF55E-26B0-B34D-BAED-8359487FC015}"/>
              </a:ext>
            </a:extLst>
          </p:cNvPr>
          <p:cNvSpPr txBox="1"/>
          <p:nvPr/>
        </p:nvSpPr>
        <p:spPr>
          <a:xfrm>
            <a:off x="290865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(332, 511)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ADF33-85F3-4841-8045-E93E4EBC61BC}"/>
              </a:ext>
            </a:extLst>
          </p:cNvPr>
          <p:cNvSpPr txBox="1"/>
          <p:nvPr/>
        </p:nvSpPr>
        <p:spPr>
          <a:xfrm>
            <a:off x="1644951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(625, 510)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241134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C40F63-3DB0-9F49-BF10-CEEEE7BD1A51}"/>
              </a:ext>
            </a:extLst>
          </p:cNvPr>
          <p:cNvSpPr txBox="1"/>
          <p:nvPr/>
        </p:nvSpPr>
        <p:spPr>
          <a:xfrm>
            <a:off x="4741000" y="35938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(687, 339)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394033-19A0-B94E-A55B-88FE9FD36D7A}"/>
              </a:ext>
            </a:extLst>
          </p:cNvPr>
          <p:cNvSpPr txBox="1"/>
          <p:nvPr/>
        </p:nvSpPr>
        <p:spPr>
          <a:xfrm>
            <a:off x="3946406" y="410421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(498, 569)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B557B6-95E8-AE42-A1FF-A026D38111C7}"/>
              </a:ext>
            </a:extLst>
          </p:cNvPr>
          <p:cNvSpPr txBox="1"/>
          <p:nvPr/>
        </p:nvSpPr>
        <p:spPr>
          <a:xfrm>
            <a:off x="3098810" y="295082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(271, 385)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27390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7BAF6E-A719-9B4A-83C3-319CB24511ED}"/>
              </a:ext>
            </a:extLst>
          </p:cNvPr>
          <p:cNvSpPr txBox="1"/>
          <p:nvPr/>
        </p:nvSpPr>
        <p:spPr>
          <a:xfrm>
            <a:off x="7313471" y="407077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(537, 562)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95CB4A-5F68-A445-96C4-88603355AC5C}"/>
              </a:ext>
            </a:extLst>
          </p:cNvPr>
          <p:cNvSpPr txBox="1"/>
          <p:nvPr/>
        </p:nvSpPr>
        <p:spPr>
          <a:xfrm>
            <a:off x="6117882" y="376003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(277, 416)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840E8E7-7320-A747-B755-1636AD6CBDB1}"/>
              </a:ext>
            </a:extLst>
          </p:cNvPr>
          <p:cNvSpPr txBox="1"/>
          <p:nvPr/>
        </p:nvSpPr>
        <p:spPr>
          <a:xfrm>
            <a:off x="6252626" y="247645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(419, 160)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EDC9319-9635-0F4D-B5C0-E297008A1D5A}"/>
              </a:ext>
            </a:extLst>
          </p:cNvPr>
          <p:cNvSpPr txBox="1"/>
          <p:nvPr/>
        </p:nvSpPr>
        <p:spPr>
          <a:xfrm>
            <a:off x="9331829" y="394751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(332, 509)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39525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7935F2-2BAB-0E43-955B-4E6F2D18732D}"/>
              </a:ext>
            </a:extLst>
          </p:cNvPr>
          <p:cNvSpPr txBox="1"/>
          <p:nvPr/>
        </p:nvSpPr>
        <p:spPr>
          <a:xfrm>
            <a:off x="9331829" y="254114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(333, 211)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402C25-BCA4-3B43-9F0D-63C5E149C5DB}"/>
              </a:ext>
            </a:extLst>
          </p:cNvPr>
          <p:cNvSpPr txBox="1"/>
          <p:nvPr/>
        </p:nvSpPr>
        <p:spPr>
          <a:xfrm>
            <a:off x="10590507" y="253897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(627, 211)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1324010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1324011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2147774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1871329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1876646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1866012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18498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14941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13374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1665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287861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C8C039F2-BD39-7F40-9A9E-79C320AC899A}"/>
              </a:ext>
            </a:extLst>
          </p:cNvPr>
          <p:cNvSpPr/>
          <p:nvPr/>
        </p:nvSpPr>
        <p:spPr>
          <a:xfrm rot="16200000">
            <a:off x="2761149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236F9CA6-87A7-7848-B579-4ED7CD69C9FC}"/>
              </a:ext>
            </a:extLst>
          </p:cNvPr>
          <p:cNvSpPr/>
          <p:nvPr/>
        </p:nvSpPr>
        <p:spPr>
          <a:xfrm rot="16200000">
            <a:off x="573149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>
            <a:extLst>
              <a:ext uri="{FF2B5EF4-FFF2-40B4-BE49-F238E27FC236}">
                <a16:creationId xmlns:a16="http://schemas.microsoft.com/office/drawing/2014/main" id="{2B491A82-D058-D147-A426-5EEB7FB3EC2E}"/>
              </a:ext>
            </a:extLst>
          </p:cNvPr>
          <p:cNvSpPr/>
          <p:nvPr/>
        </p:nvSpPr>
        <p:spPr>
          <a:xfrm rot="16200000">
            <a:off x="869756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99268FA6-2327-1E4B-9850-F3C5F321EC8E}"/>
              </a:ext>
            </a:extLst>
          </p:cNvPr>
          <p:cNvSpPr/>
          <p:nvPr/>
        </p:nvSpPr>
        <p:spPr>
          <a:xfrm rot="14691984">
            <a:off x="2917793" y="4534340"/>
            <a:ext cx="341282" cy="7803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7C3598-9609-A94F-A5E3-019A75707F1B}"/>
              </a:ext>
            </a:extLst>
          </p:cNvPr>
          <p:cNvSpPr txBox="1"/>
          <p:nvPr/>
        </p:nvSpPr>
        <p:spPr>
          <a:xfrm>
            <a:off x="1726754" y="52220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2FF318-1FFD-DE4C-A4D0-B0BD53197AEF}"/>
              </a:ext>
            </a:extLst>
          </p:cNvPr>
          <p:cNvSpPr txBox="1"/>
          <p:nvPr/>
        </p:nvSpPr>
        <p:spPr>
          <a:xfrm>
            <a:off x="3202022" y="433296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47" name="下矢印 46">
            <a:extLst>
              <a:ext uri="{FF2B5EF4-FFF2-40B4-BE49-F238E27FC236}">
                <a16:creationId xmlns:a16="http://schemas.microsoft.com/office/drawing/2014/main" id="{0D6C950F-0EC8-694D-94BE-ABE6F598C063}"/>
              </a:ext>
            </a:extLst>
          </p:cNvPr>
          <p:cNvSpPr/>
          <p:nvPr/>
        </p:nvSpPr>
        <p:spPr>
          <a:xfrm rot="18413952">
            <a:off x="5888139" y="452803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227E0-1D39-9048-BFB9-8D574F36A99B}"/>
              </a:ext>
            </a:extLst>
          </p:cNvPr>
          <p:cNvSpPr txBox="1"/>
          <p:nvPr/>
        </p:nvSpPr>
        <p:spPr>
          <a:xfrm>
            <a:off x="4710371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0E04DA0-52A1-BC44-B3C5-F16F35552851}"/>
              </a:ext>
            </a:extLst>
          </p:cNvPr>
          <p:cNvSpPr txBox="1"/>
          <p:nvPr/>
        </p:nvSpPr>
        <p:spPr>
          <a:xfrm>
            <a:off x="6388851" y="51948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56" name="下矢印 55">
            <a:extLst>
              <a:ext uri="{FF2B5EF4-FFF2-40B4-BE49-F238E27FC236}">
                <a16:creationId xmlns:a16="http://schemas.microsoft.com/office/drawing/2014/main" id="{94000C8B-24D8-DA49-AF8B-89B9E6E2FBAB}"/>
              </a:ext>
            </a:extLst>
          </p:cNvPr>
          <p:cNvSpPr/>
          <p:nvPr/>
        </p:nvSpPr>
        <p:spPr>
          <a:xfrm rot="1246076">
            <a:off x="8860102" y="451570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E57BE02-2FEC-4649-8802-E313D4E16C0D}"/>
              </a:ext>
            </a:extLst>
          </p:cNvPr>
          <p:cNvSpPr txBox="1"/>
          <p:nvPr/>
        </p:nvSpPr>
        <p:spPr>
          <a:xfrm>
            <a:off x="7873451" y="55060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F21B6F7-E229-7646-A473-06C2DACE144E}"/>
              </a:ext>
            </a:extLst>
          </p:cNvPr>
          <p:cNvSpPr txBox="1"/>
          <p:nvPr/>
        </p:nvSpPr>
        <p:spPr>
          <a:xfrm>
            <a:off x="9238386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A032C86-BDE4-8540-91CA-9433D435B719}"/>
              </a:ext>
            </a:extLst>
          </p:cNvPr>
          <p:cNvSpPr/>
          <p:nvPr/>
        </p:nvSpPr>
        <p:spPr>
          <a:xfrm>
            <a:off x="1024590" y="177314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C7A195A5-6DD8-1D45-8A04-7DC9265588D5}"/>
              </a:ext>
            </a:extLst>
          </p:cNvPr>
          <p:cNvSpPr/>
          <p:nvPr/>
        </p:nvSpPr>
        <p:spPr>
          <a:xfrm>
            <a:off x="4349557" y="160632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65F4ABFC-C630-4641-802F-C718F056493A}"/>
              </a:ext>
            </a:extLst>
          </p:cNvPr>
          <p:cNvSpPr/>
          <p:nvPr/>
        </p:nvSpPr>
        <p:spPr>
          <a:xfrm>
            <a:off x="8055944" y="2005555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7DB19278-BE73-C64C-871D-DDED57E22D9D}"/>
              </a:ext>
            </a:extLst>
          </p:cNvPr>
          <p:cNvSpPr/>
          <p:nvPr/>
        </p:nvSpPr>
        <p:spPr>
          <a:xfrm>
            <a:off x="10849499" y="2677789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97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05B2E58B-B09C-314E-8A5B-5DB38D3D1E10}"/>
              </a:ext>
            </a:extLst>
          </p:cNvPr>
          <p:cNvSpPr/>
          <p:nvPr/>
        </p:nvSpPr>
        <p:spPr>
          <a:xfrm>
            <a:off x="6266913" y="1372175"/>
            <a:ext cx="1673283" cy="33881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0007EF9-04D4-6C4E-998D-D25D04671A9F}"/>
              </a:ext>
            </a:extLst>
          </p:cNvPr>
          <p:cNvSpPr/>
          <p:nvPr/>
        </p:nvSpPr>
        <p:spPr>
          <a:xfrm>
            <a:off x="8098993" y="1372175"/>
            <a:ext cx="2825155" cy="33737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51DEA2AF-CB15-D749-8BA8-E41A00D74B66}"/>
              </a:ext>
            </a:extLst>
          </p:cNvPr>
          <p:cNvSpPr/>
          <p:nvPr/>
        </p:nvSpPr>
        <p:spPr>
          <a:xfrm>
            <a:off x="1845474" y="1372175"/>
            <a:ext cx="2874362" cy="19066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69D07A2-BD68-544D-B60D-3487CCB3C758}"/>
              </a:ext>
            </a:extLst>
          </p:cNvPr>
          <p:cNvGrpSpPr/>
          <p:nvPr/>
        </p:nvGrpSpPr>
        <p:grpSpPr>
          <a:xfrm>
            <a:off x="11014745" y="1628940"/>
            <a:ext cx="915529" cy="1065824"/>
            <a:chOff x="10399851" y="1773834"/>
            <a:chExt cx="915529" cy="1065824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BD9AF186-632B-B24E-B959-482C74A297C2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4" name="グラフィックス 3" descr="画像">
                <a:extLst>
                  <a:ext uri="{FF2B5EF4-FFF2-40B4-BE49-F238E27FC236}">
                    <a16:creationId xmlns:a16="http://schemas.microsoft.com/office/drawing/2014/main" id="{99E3EA80-A6A3-5F4C-8768-336988872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0D8415C-7730-E047-9146-7A18017C4159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グラフィックス 5" descr="画像">
                <a:extLst>
                  <a:ext uri="{FF2B5EF4-FFF2-40B4-BE49-F238E27FC236}">
                    <a16:creationId xmlns:a16="http://schemas.microsoft.com/office/drawing/2014/main" id="{B3666835-2C3B-CA44-B114-CA8CA398D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43EBAA5-BF0F-C84B-BE0C-F58F9E18A57B}"/>
                </a:ext>
              </a:extLst>
            </p:cNvPr>
            <p:cNvSpPr txBox="1"/>
            <p:nvPr/>
          </p:nvSpPr>
          <p:spPr>
            <a:xfrm>
              <a:off x="10399851" y="2451508"/>
              <a:ext cx="915529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976EB33-727F-8A45-95B6-61FF2D9924A2}"/>
              </a:ext>
            </a:extLst>
          </p:cNvPr>
          <p:cNvGrpSpPr/>
          <p:nvPr/>
        </p:nvGrpSpPr>
        <p:grpSpPr>
          <a:xfrm>
            <a:off x="2092006" y="1932827"/>
            <a:ext cx="2399631" cy="844024"/>
            <a:chOff x="2021179" y="2169092"/>
            <a:chExt cx="2399631" cy="844024"/>
          </a:xfrm>
        </p:grpSpPr>
        <p:pic>
          <p:nvPicPr>
            <p:cNvPr id="50" name="図 49" descr="図形, 円&#10;&#10;自動的に生成された説明">
              <a:extLst>
                <a:ext uri="{FF2B5EF4-FFF2-40B4-BE49-F238E27FC236}">
                  <a16:creationId xmlns:a16="http://schemas.microsoft.com/office/drawing/2014/main" id="{E80AE69A-67A3-B047-8EB6-53888349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1" name="図 50" descr="図形, 円&#10;&#10;自動的に生成された説明">
              <a:extLst>
                <a:ext uri="{FF2B5EF4-FFF2-40B4-BE49-F238E27FC236}">
                  <a16:creationId xmlns:a16="http://schemas.microsoft.com/office/drawing/2014/main" id="{46D56C2F-4743-2548-9934-9B98FC2E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2" name="右矢印 51">
              <a:extLst>
                <a:ext uri="{FF2B5EF4-FFF2-40B4-BE49-F238E27FC236}">
                  <a16:creationId xmlns:a16="http://schemas.microsoft.com/office/drawing/2014/main" id="{4E9522FF-45B4-4145-9C5A-83E1A774D42F}"/>
                </a:ext>
              </a:extLst>
            </p:cNvPr>
            <p:cNvSpPr/>
            <p:nvPr/>
          </p:nvSpPr>
          <p:spPr>
            <a:xfrm>
              <a:off x="3032439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54" name="グラフィックス 53" descr="データベース 単色塗りつぶし">
            <a:extLst>
              <a:ext uri="{FF2B5EF4-FFF2-40B4-BE49-F238E27FC236}">
                <a16:creationId xmlns:a16="http://schemas.microsoft.com/office/drawing/2014/main" id="{C73B9990-9821-3D41-A261-DA4AF8F23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6354" y="887265"/>
            <a:ext cx="914400" cy="914400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D9FB6E40-4AB8-0643-9917-B87FDC1F5E66}"/>
              </a:ext>
            </a:extLst>
          </p:cNvPr>
          <p:cNvGrpSpPr/>
          <p:nvPr/>
        </p:nvGrpSpPr>
        <p:grpSpPr>
          <a:xfrm>
            <a:off x="8312978" y="1779542"/>
            <a:ext cx="2396159" cy="844024"/>
            <a:chOff x="2052948" y="1712884"/>
            <a:chExt cx="2396159" cy="844024"/>
          </a:xfrm>
        </p:grpSpPr>
        <p:pic>
          <p:nvPicPr>
            <p:cNvPr id="61" name="図 60" descr="図形, 円&#10;&#10;自動的に生成された説明">
              <a:extLst>
                <a:ext uri="{FF2B5EF4-FFF2-40B4-BE49-F238E27FC236}">
                  <a16:creationId xmlns:a16="http://schemas.microsoft.com/office/drawing/2014/main" id="{00FB80BC-A427-D040-A58E-A66599E5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8227" y="1712885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2" name="図 61" descr="図形, 円&#10;&#10;自動的に生成された説明">
              <a:extLst>
                <a:ext uri="{FF2B5EF4-FFF2-40B4-BE49-F238E27FC236}">
                  <a16:creationId xmlns:a16="http://schemas.microsoft.com/office/drawing/2014/main" id="{0A5FF836-E6BD-9247-A040-2FFDA988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2948" y="1712884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3" name="右矢印 62">
              <a:extLst>
                <a:ext uri="{FF2B5EF4-FFF2-40B4-BE49-F238E27FC236}">
                  <a16:creationId xmlns:a16="http://schemas.microsoft.com/office/drawing/2014/main" id="{CB0F0662-9132-AE43-AC2D-262696591F25}"/>
                </a:ext>
              </a:extLst>
            </p:cNvPr>
            <p:cNvSpPr/>
            <p:nvPr/>
          </p:nvSpPr>
          <p:spPr>
            <a:xfrm>
              <a:off x="3061096" y="1967020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E2E03D4-F5FF-9840-AFDE-DF58AE00D250}"/>
              </a:ext>
            </a:extLst>
          </p:cNvPr>
          <p:cNvGrpSpPr/>
          <p:nvPr/>
        </p:nvGrpSpPr>
        <p:grpSpPr>
          <a:xfrm>
            <a:off x="8309506" y="2877700"/>
            <a:ext cx="2399631" cy="844024"/>
            <a:chOff x="2021179" y="2169092"/>
            <a:chExt cx="2399631" cy="844024"/>
          </a:xfrm>
        </p:grpSpPr>
        <p:pic>
          <p:nvPicPr>
            <p:cNvPr id="65" name="図 64" descr="図形, 円&#10;&#10;自動的に生成された説明">
              <a:extLst>
                <a:ext uri="{FF2B5EF4-FFF2-40B4-BE49-F238E27FC236}">
                  <a16:creationId xmlns:a16="http://schemas.microsoft.com/office/drawing/2014/main" id="{2F62215D-1E35-F545-8F18-D1AA9A96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6" name="図 65" descr="図形, 円&#10;&#10;自動的に生成された説明">
              <a:extLst>
                <a:ext uri="{FF2B5EF4-FFF2-40B4-BE49-F238E27FC236}">
                  <a16:creationId xmlns:a16="http://schemas.microsoft.com/office/drawing/2014/main" id="{EF849B96-3986-ED42-BB2C-72643ED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85064486-C6CE-F547-8E1B-BE816C718FD7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FEB3CBF-E433-AC4E-BAB3-A45A37DB8EC7}"/>
              </a:ext>
            </a:extLst>
          </p:cNvPr>
          <p:cNvSpPr txBox="1"/>
          <p:nvPr/>
        </p:nvSpPr>
        <p:spPr>
          <a:xfrm>
            <a:off x="6338024" y="3122849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072C2-5B27-684E-BB15-DBF08E14E315}"/>
              </a:ext>
            </a:extLst>
          </p:cNvPr>
          <p:cNvSpPr txBox="1"/>
          <p:nvPr/>
        </p:nvSpPr>
        <p:spPr>
          <a:xfrm>
            <a:off x="6338024" y="1965592"/>
            <a:ext cx="15559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3EF75F3-E79B-9544-9160-A1A48B8F907F}"/>
              </a:ext>
            </a:extLst>
          </p:cNvPr>
          <p:cNvSpPr txBox="1"/>
          <p:nvPr/>
        </p:nvSpPr>
        <p:spPr>
          <a:xfrm>
            <a:off x="8733588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4DD0247-8730-7D4C-A0A6-4E0EB2C5EE04}"/>
              </a:ext>
            </a:extLst>
          </p:cNvPr>
          <p:cNvSpPr txBox="1"/>
          <p:nvPr/>
        </p:nvSpPr>
        <p:spPr>
          <a:xfrm>
            <a:off x="4582874" y="2183974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E1FBEE4-B26B-514B-9776-E7A51FBEB689}"/>
              </a:ext>
            </a:extLst>
          </p:cNvPr>
          <p:cNvCxnSpPr>
            <a:cxnSpLocks/>
          </p:cNvCxnSpPr>
          <p:nvPr/>
        </p:nvCxnSpPr>
        <p:spPr>
          <a:xfrm>
            <a:off x="5360857" y="2715392"/>
            <a:ext cx="1092952" cy="6685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2A3B961E-8DBA-8141-ABF0-88A9BCB62CAF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7" y="5019510"/>
            <a:ext cx="738021" cy="680531"/>
          </a:xfrm>
          <a:prstGeom prst="rect">
            <a:avLst/>
          </a:prstGeom>
        </p:spPr>
      </p:pic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E1109037-FDDD-374E-A71F-B2FB8AA04E49}"/>
              </a:ext>
            </a:extLst>
          </p:cNvPr>
          <p:cNvGrpSpPr/>
          <p:nvPr/>
        </p:nvGrpSpPr>
        <p:grpSpPr>
          <a:xfrm>
            <a:off x="-178656" y="3468851"/>
            <a:ext cx="1147793" cy="1071218"/>
            <a:chOff x="-178656" y="3468851"/>
            <a:chExt cx="1147793" cy="1071218"/>
          </a:xfrm>
        </p:grpSpPr>
        <p:pic>
          <p:nvPicPr>
            <p:cNvPr id="84" name="グラフィックス 83" descr="ユーザー 単色塗りつぶし">
              <a:extLst>
                <a:ext uri="{FF2B5EF4-FFF2-40B4-BE49-F238E27FC236}">
                  <a16:creationId xmlns:a16="http://schemas.microsoft.com/office/drawing/2014/main" id="{18907D86-90CE-BA45-9088-DA1A8BEFA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D0A65A2B-6DBC-6141-A46D-180B4328B65C}"/>
                </a:ext>
              </a:extLst>
            </p:cNvPr>
            <p:cNvSpPr txBox="1"/>
            <p:nvPr/>
          </p:nvSpPr>
          <p:spPr>
            <a:xfrm>
              <a:off x="-178656" y="4068145"/>
              <a:ext cx="114779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A80C2D9A-5DCF-0D44-94AE-8B3E0BF83FFC}"/>
              </a:ext>
            </a:extLst>
          </p:cNvPr>
          <p:cNvGrpSpPr/>
          <p:nvPr/>
        </p:nvGrpSpPr>
        <p:grpSpPr>
          <a:xfrm>
            <a:off x="814455" y="1767219"/>
            <a:ext cx="966021" cy="1183444"/>
            <a:chOff x="573963" y="2743835"/>
            <a:chExt cx="966021" cy="1183444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962B0C4B-2DB6-604A-90EA-9A7EC98C7504}"/>
                </a:ext>
              </a:extLst>
            </p:cNvPr>
            <p:cNvGrpSpPr/>
            <p:nvPr/>
          </p:nvGrpSpPr>
          <p:grpSpPr>
            <a:xfrm>
              <a:off x="573963" y="2743835"/>
              <a:ext cx="954422" cy="868063"/>
              <a:chOff x="696245" y="2970274"/>
              <a:chExt cx="1070022" cy="1055417"/>
            </a:xfrm>
          </p:grpSpPr>
          <p:pic>
            <p:nvPicPr>
              <p:cNvPr id="81" name="グラフィックス 80" descr="絵筆 単色塗りつぶし">
                <a:extLst>
                  <a:ext uri="{FF2B5EF4-FFF2-40B4-BE49-F238E27FC236}">
                    <a16:creationId xmlns:a16="http://schemas.microsoft.com/office/drawing/2014/main" id="{5D831E09-E91C-6C49-AA59-E18180F54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696245" y="3457888"/>
                <a:ext cx="556136" cy="567803"/>
              </a:xfrm>
              <a:prstGeom prst="rect">
                <a:avLst/>
              </a:prstGeom>
            </p:spPr>
          </p:pic>
          <p:pic>
            <p:nvPicPr>
              <p:cNvPr id="82" name="グラフィックス 81" descr="画像 単色塗りつぶし">
                <a:extLst>
                  <a:ext uri="{FF2B5EF4-FFF2-40B4-BE49-F238E27FC236}">
                    <a16:creationId xmlns:a16="http://schemas.microsoft.com/office/drawing/2014/main" id="{A68F7115-6103-654C-A04A-AC1D56F86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C1B2399E-3C50-BB4C-82BF-1907253EF52A}"/>
                </a:ext>
              </a:extLst>
            </p:cNvPr>
            <p:cNvSpPr txBox="1"/>
            <p:nvPr/>
          </p:nvSpPr>
          <p:spPr>
            <a:xfrm>
              <a:off x="600049" y="3539129"/>
              <a:ext cx="939935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F9BA915-118F-C343-9345-FE99A4946062}"/>
              </a:ext>
            </a:extLst>
          </p:cNvPr>
          <p:cNvSpPr txBox="1"/>
          <p:nvPr/>
        </p:nvSpPr>
        <p:spPr>
          <a:xfrm>
            <a:off x="6338024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004F6C22-F87E-C145-AF70-836083779F1A}"/>
              </a:ext>
            </a:extLst>
          </p:cNvPr>
          <p:cNvGrpSpPr/>
          <p:nvPr/>
        </p:nvGrpSpPr>
        <p:grpSpPr>
          <a:xfrm>
            <a:off x="11014745" y="2734465"/>
            <a:ext cx="915529" cy="1107711"/>
            <a:chOff x="10399851" y="1773834"/>
            <a:chExt cx="915529" cy="1107711"/>
          </a:xfrm>
        </p:grpSpPr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4D17B562-3A5A-8543-8804-45F9671CA437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2" name="グラフィックス 101" descr="画像">
                <a:extLst>
                  <a:ext uri="{FF2B5EF4-FFF2-40B4-BE49-F238E27FC236}">
                    <a16:creationId xmlns:a16="http://schemas.microsoft.com/office/drawing/2014/main" id="{E3D2921A-503B-8345-8B01-2672082C8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19B7D1CB-5EE4-C745-885E-F4EF482EECB1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4" name="グラフィックス 103" descr="画像">
                <a:extLst>
                  <a:ext uri="{FF2B5EF4-FFF2-40B4-BE49-F238E27FC236}">
                    <a16:creationId xmlns:a16="http://schemas.microsoft.com/office/drawing/2014/main" id="{49FDE710-F2D3-A941-82EB-07D87E273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2D491CA-7CB6-DB47-9585-15878CAA17D2}"/>
                </a:ext>
              </a:extLst>
            </p:cNvPr>
            <p:cNvSpPr txBox="1"/>
            <p:nvPr/>
          </p:nvSpPr>
          <p:spPr>
            <a:xfrm>
              <a:off x="10399851" y="2409621"/>
              <a:ext cx="91552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B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8E3E72F-3ADF-404B-A40D-D8E6A51D252A}"/>
              </a:ext>
            </a:extLst>
          </p:cNvPr>
          <p:cNvSpPr txBox="1"/>
          <p:nvPr/>
        </p:nvSpPr>
        <p:spPr>
          <a:xfrm>
            <a:off x="10694526" y="3807432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62C66557-64BD-3D41-89B2-62D39F335AEC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0709137" y="2193688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53B5D60-D061-164A-940C-9B5F4C540DF1}"/>
              </a:ext>
            </a:extLst>
          </p:cNvPr>
          <p:cNvCxnSpPr>
            <a:cxnSpLocks/>
          </p:cNvCxnSpPr>
          <p:nvPr/>
        </p:nvCxnSpPr>
        <p:spPr>
          <a:xfrm flipH="1">
            <a:off x="10709135" y="3328972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846F37C-6E90-6B48-86D7-080103EE6AC8}"/>
              </a:ext>
            </a:extLst>
          </p:cNvPr>
          <p:cNvCxnSpPr>
            <a:cxnSpLocks/>
          </p:cNvCxnSpPr>
          <p:nvPr/>
        </p:nvCxnSpPr>
        <p:spPr>
          <a:xfrm flipH="1">
            <a:off x="7924569" y="3346864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72FCD57F-BD1E-6C41-8AAF-EEAA6BE343D7}"/>
              </a:ext>
            </a:extLst>
          </p:cNvPr>
          <p:cNvCxnSpPr>
            <a:cxnSpLocks/>
          </p:cNvCxnSpPr>
          <p:nvPr/>
        </p:nvCxnSpPr>
        <p:spPr>
          <a:xfrm flipH="1">
            <a:off x="7921730" y="2201553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1778162-D52D-F442-9856-F03A98E63A06}"/>
              </a:ext>
            </a:extLst>
          </p:cNvPr>
          <p:cNvSpPr/>
          <p:nvPr/>
        </p:nvSpPr>
        <p:spPr>
          <a:xfrm>
            <a:off x="1523351" y="3539966"/>
            <a:ext cx="4522661" cy="11893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C92C300-688E-684A-8426-95606B7AC92F}"/>
              </a:ext>
            </a:extLst>
          </p:cNvPr>
          <p:cNvSpPr/>
          <p:nvPr/>
        </p:nvSpPr>
        <p:spPr>
          <a:xfrm>
            <a:off x="6806058" y="2076337"/>
            <a:ext cx="4563338" cy="26529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364E91F-F496-524A-BFEB-7018B9F98BC9}"/>
              </a:ext>
            </a:extLst>
          </p:cNvPr>
          <p:cNvSpPr/>
          <p:nvPr/>
        </p:nvSpPr>
        <p:spPr>
          <a:xfrm>
            <a:off x="1516636" y="2100042"/>
            <a:ext cx="4522661" cy="13150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22C099F-D8E7-8641-A866-4172EFBCA99C}"/>
              </a:ext>
            </a:extLst>
          </p:cNvPr>
          <p:cNvGrpSpPr/>
          <p:nvPr/>
        </p:nvGrpSpPr>
        <p:grpSpPr>
          <a:xfrm>
            <a:off x="10369106" y="2247743"/>
            <a:ext cx="915529" cy="1005259"/>
            <a:chOff x="10399851" y="1773834"/>
            <a:chExt cx="915529" cy="100525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7CB6B68-31B6-654A-A35A-F3C2A0B93813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" name="グラフィックス 9" descr="画像">
                <a:extLst>
                  <a:ext uri="{FF2B5EF4-FFF2-40B4-BE49-F238E27FC236}">
                    <a16:creationId xmlns:a16="http://schemas.microsoft.com/office/drawing/2014/main" id="{5D994D9D-6672-0442-AB01-F493C305D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0BE64A5-85BD-1C44-A1D4-2D9D4075B277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" name="グラフィックス 11" descr="画像">
                <a:extLst>
                  <a:ext uri="{FF2B5EF4-FFF2-40B4-BE49-F238E27FC236}">
                    <a16:creationId xmlns:a16="http://schemas.microsoft.com/office/drawing/2014/main" id="{4B28D7CA-B5F9-EB44-86AE-737613A18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3A0EB2E-1CE0-1E4F-ABFD-3C48C241F980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29C86C-192F-B540-9E7C-4F1DF723988D}"/>
              </a:ext>
            </a:extLst>
          </p:cNvPr>
          <p:cNvGrpSpPr/>
          <p:nvPr/>
        </p:nvGrpSpPr>
        <p:grpSpPr>
          <a:xfrm>
            <a:off x="10369106" y="3191978"/>
            <a:ext cx="915529" cy="1005259"/>
            <a:chOff x="10399851" y="1773834"/>
            <a:chExt cx="915529" cy="100525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283AB15-D1DD-D441-AE30-A6CF1CBE8BD1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6" name="グラフィックス 15" descr="画像">
                <a:extLst>
                  <a:ext uri="{FF2B5EF4-FFF2-40B4-BE49-F238E27FC236}">
                    <a16:creationId xmlns:a16="http://schemas.microsoft.com/office/drawing/2014/main" id="{06626B5C-C946-2842-A7B6-F4F333CB3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35E7332-C515-584E-8DA4-286362C24220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8" name="グラフィックス 17" descr="画像">
                <a:extLst>
                  <a:ext uri="{FF2B5EF4-FFF2-40B4-BE49-F238E27FC236}">
                    <a16:creationId xmlns:a16="http://schemas.microsoft.com/office/drawing/2014/main" id="{CA7FF11B-ABD5-9143-8964-0D0BCF184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D3A7D8D-666D-BB4C-B596-427017B91EE6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C297DFA-0D60-824C-87A1-7824D7B390EA}"/>
              </a:ext>
            </a:extLst>
          </p:cNvPr>
          <p:cNvGrpSpPr/>
          <p:nvPr/>
        </p:nvGrpSpPr>
        <p:grpSpPr>
          <a:xfrm>
            <a:off x="2756891" y="2428706"/>
            <a:ext cx="2010718" cy="700388"/>
            <a:chOff x="2213633" y="2312728"/>
            <a:chExt cx="2010718" cy="700388"/>
          </a:xfrm>
        </p:grpSpPr>
        <p:pic>
          <p:nvPicPr>
            <p:cNvPr id="20" name="図 19" descr="図形, 円&#10;&#10;自動的に生成された説明">
              <a:extLst>
                <a:ext uri="{FF2B5EF4-FFF2-40B4-BE49-F238E27FC236}">
                  <a16:creationId xmlns:a16="http://schemas.microsoft.com/office/drawing/2014/main" id="{A7B5FA1B-B2C6-064A-AFC2-1C9857342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21" name="図 20" descr="図形, 円&#10;&#10;自動的に生成された説明">
              <a:extLst>
                <a:ext uri="{FF2B5EF4-FFF2-40B4-BE49-F238E27FC236}">
                  <a16:creationId xmlns:a16="http://schemas.microsoft.com/office/drawing/2014/main" id="{9B235302-75FB-1540-A379-5079F2A7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C393D15B-5B33-954F-B4B3-C02F8F6D3C4A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C3D6FC3-14EC-C64F-ADC1-35557DA5049F}"/>
              </a:ext>
            </a:extLst>
          </p:cNvPr>
          <p:cNvGrpSpPr/>
          <p:nvPr/>
        </p:nvGrpSpPr>
        <p:grpSpPr>
          <a:xfrm>
            <a:off x="1602311" y="2225737"/>
            <a:ext cx="991529" cy="1122292"/>
            <a:chOff x="536857" y="2743834"/>
            <a:chExt cx="991529" cy="112229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211B1F3-4534-1D4A-91E2-D7993DA3DCB5}"/>
                </a:ext>
              </a:extLst>
            </p:cNvPr>
            <p:cNvGrpSpPr/>
            <p:nvPr/>
          </p:nvGrpSpPr>
          <p:grpSpPr>
            <a:xfrm>
              <a:off x="536857" y="2743834"/>
              <a:ext cx="991529" cy="793858"/>
              <a:chOff x="654644" y="2970274"/>
              <a:chExt cx="1111623" cy="965197"/>
            </a:xfrm>
          </p:grpSpPr>
          <p:pic>
            <p:nvPicPr>
              <p:cNvPr id="26" name="グラフィックス 25" descr="絵筆 単色塗りつぶし">
                <a:extLst>
                  <a:ext uri="{FF2B5EF4-FFF2-40B4-BE49-F238E27FC236}">
                    <a16:creationId xmlns:a16="http://schemas.microsoft.com/office/drawing/2014/main" id="{EA6608BD-A600-404A-A741-1F9D5F303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54644" y="3367667"/>
                <a:ext cx="556136" cy="567804"/>
              </a:xfrm>
              <a:prstGeom prst="rect">
                <a:avLst/>
              </a:prstGeom>
            </p:spPr>
          </p:pic>
          <p:pic>
            <p:nvPicPr>
              <p:cNvPr id="27" name="グラフィックス 26" descr="画像 単色塗りつぶし">
                <a:extLst>
                  <a:ext uri="{FF2B5EF4-FFF2-40B4-BE49-F238E27FC236}">
                    <a16:creationId xmlns:a16="http://schemas.microsoft.com/office/drawing/2014/main" id="{674D7AD3-4D52-7D41-A626-629DFCC88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7194EE9-2DC9-C043-B6BE-E1942A44A015}"/>
                </a:ext>
              </a:extLst>
            </p:cNvPr>
            <p:cNvSpPr txBox="1"/>
            <p:nvPr/>
          </p:nvSpPr>
          <p:spPr>
            <a:xfrm>
              <a:off x="555415" y="3455757"/>
              <a:ext cx="93993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117ECE-C46A-B242-A1F4-C52EAC4260AA}"/>
              </a:ext>
            </a:extLst>
          </p:cNvPr>
          <p:cNvSpPr txBox="1"/>
          <p:nvPr/>
        </p:nvSpPr>
        <p:spPr>
          <a:xfrm>
            <a:off x="4783699" y="2573715"/>
            <a:ext cx="11673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4FC3A7-59B9-7F49-8542-7626241BF8D1}"/>
              </a:ext>
            </a:extLst>
          </p:cNvPr>
          <p:cNvGrpSpPr/>
          <p:nvPr/>
        </p:nvGrpSpPr>
        <p:grpSpPr>
          <a:xfrm>
            <a:off x="528433" y="2777518"/>
            <a:ext cx="1147793" cy="1040440"/>
            <a:chOff x="-178656" y="3468851"/>
            <a:chExt cx="1147793" cy="1040440"/>
          </a:xfrm>
        </p:grpSpPr>
        <p:pic>
          <p:nvPicPr>
            <p:cNvPr id="30" name="グラフィックス 29" descr="ユーザー 単色塗りつぶし">
              <a:extLst>
                <a:ext uri="{FF2B5EF4-FFF2-40B4-BE49-F238E27FC236}">
                  <a16:creationId xmlns:a16="http://schemas.microsoft.com/office/drawing/2014/main" id="{589791D5-312D-EE41-A3C5-65C9698C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48070D2-4FD4-A442-83D1-482B69F03652}"/>
                </a:ext>
              </a:extLst>
            </p:cNvPr>
            <p:cNvSpPr txBox="1"/>
            <p:nvPr/>
          </p:nvSpPr>
          <p:spPr>
            <a:xfrm>
              <a:off x="-178656" y="4098922"/>
              <a:ext cx="114779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60BFA641-449F-FF45-AE38-BE6BED31B3DB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96" y="3784558"/>
            <a:ext cx="738021" cy="68053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BD89FE-A346-8A4E-B640-D4C1C1CBC3F3}"/>
              </a:ext>
            </a:extLst>
          </p:cNvPr>
          <p:cNvGrpSpPr/>
          <p:nvPr/>
        </p:nvGrpSpPr>
        <p:grpSpPr>
          <a:xfrm>
            <a:off x="8065896" y="2394452"/>
            <a:ext cx="2022653" cy="700388"/>
            <a:chOff x="2209743" y="1500142"/>
            <a:chExt cx="2022653" cy="700388"/>
          </a:xfrm>
        </p:grpSpPr>
        <p:pic>
          <p:nvPicPr>
            <p:cNvPr id="34" name="図 33" descr="図形, 円&#10;&#10;自動的に生成された説明">
              <a:extLst>
                <a:ext uri="{FF2B5EF4-FFF2-40B4-BE49-F238E27FC236}">
                  <a16:creationId xmlns:a16="http://schemas.microsoft.com/office/drawing/2014/main" id="{AD44FF00-2FD4-6243-870A-30E67B550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3970" y="1500142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5" name="図 34" descr="図形, 円&#10;&#10;自動的に生成された説明">
              <a:extLst>
                <a:ext uri="{FF2B5EF4-FFF2-40B4-BE49-F238E27FC236}">
                  <a16:creationId xmlns:a16="http://schemas.microsoft.com/office/drawing/2014/main" id="{03B60936-ABEE-6449-94B2-0696DC25E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743" y="1500142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6" name="右矢印 35">
              <a:extLst>
                <a:ext uri="{FF2B5EF4-FFF2-40B4-BE49-F238E27FC236}">
                  <a16:creationId xmlns:a16="http://schemas.microsoft.com/office/drawing/2014/main" id="{01151097-7E3B-EB42-B049-D799F144C3EC}"/>
                </a:ext>
              </a:extLst>
            </p:cNvPr>
            <p:cNvSpPr/>
            <p:nvPr/>
          </p:nvSpPr>
          <p:spPr>
            <a:xfrm>
              <a:off x="3021086" y="1698192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3202458-2E0C-9245-83EE-CF8C8D0C802C}"/>
              </a:ext>
            </a:extLst>
          </p:cNvPr>
          <p:cNvGrpSpPr/>
          <p:nvPr/>
        </p:nvGrpSpPr>
        <p:grpSpPr>
          <a:xfrm>
            <a:off x="8056871" y="3297738"/>
            <a:ext cx="2010718" cy="700388"/>
            <a:chOff x="2213633" y="2312728"/>
            <a:chExt cx="2010718" cy="700388"/>
          </a:xfrm>
        </p:grpSpPr>
        <p:pic>
          <p:nvPicPr>
            <p:cNvPr id="38" name="図 37" descr="図形, 円&#10;&#10;自動的に生成された説明">
              <a:extLst>
                <a:ext uri="{FF2B5EF4-FFF2-40B4-BE49-F238E27FC236}">
                  <a16:creationId xmlns:a16="http://schemas.microsoft.com/office/drawing/2014/main" id="{F23753E8-FE8F-6248-A7FB-38FD834E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9" name="図 38" descr="図形, 円&#10;&#10;自動的に生成された説明">
              <a:extLst>
                <a:ext uri="{FF2B5EF4-FFF2-40B4-BE49-F238E27FC236}">
                  <a16:creationId xmlns:a16="http://schemas.microsoft.com/office/drawing/2014/main" id="{FAA09E12-F4C0-AA49-84E1-D5A519944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0" name="右矢印 39">
              <a:extLst>
                <a:ext uri="{FF2B5EF4-FFF2-40B4-BE49-F238E27FC236}">
                  <a16:creationId xmlns:a16="http://schemas.microsoft.com/office/drawing/2014/main" id="{EB042173-E44F-2A4D-96CF-1E778C8D14B8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406D602-9FA8-AE4E-A695-80B2A3C0E855}"/>
              </a:ext>
            </a:extLst>
          </p:cNvPr>
          <p:cNvCxnSpPr>
            <a:cxnSpLocks/>
          </p:cNvCxnSpPr>
          <p:nvPr/>
        </p:nvCxnSpPr>
        <p:spPr>
          <a:xfrm flipH="1">
            <a:off x="2486645" y="4124823"/>
            <a:ext cx="39240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740B14-1FBA-8048-8086-CE59BC03421D}"/>
              </a:ext>
            </a:extLst>
          </p:cNvPr>
          <p:cNvSpPr txBox="1"/>
          <p:nvPr/>
        </p:nvSpPr>
        <p:spPr>
          <a:xfrm>
            <a:off x="1685167" y="4713462"/>
            <a:ext cx="40226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③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移動方向が一致する作品を提示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28AADEE-8EAA-E74E-9B55-8A0375256F6E}"/>
              </a:ext>
            </a:extLst>
          </p:cNvPr>
          <p:cNvCxnSpPr>
            <a:cxnSpLocks/>
          </p:cNvCxnSpPr>
          <p:nvPr/>
        </p:nvCxnSpPr>
        <p:spPr>
          <a:xfrm flipH="1">
            <a:off x="10089262" y="2739505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EE81E3A-7237-5A44-B7EB-5F6F13145043}"/>
              </a:ext>
            </a:extLst>
          </p:cNvPr>
          <p:cNvCxnSpPr>
            <a:cxnSpLocks/>
          </p:cNvCxnSpPr>
          <p:nvPr/>
        </p:nvCxnSpPr>
        <p:spPr>
          <a:xfrm flipH="1">
            <a:off x="10078111" y="3662561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775206E-2815-BF4E-8B37-B36867BD9CBF}"/>
              </a:ext>
            </a:extLst>
          </p:cNvPr>
          <p:cNvSpPr txBox="1"/>
          <p:nvPr/>
        </p:nvSpPr>
        <p:spPr>
          <a:xfrm>
            <a:off x="8292762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91DD10-3669-0444-95F6-765C3FED0541}"/>
              </a:ext>
            </a:extLst>
          </p:cNvPr>
          <p:cNvSpPr txBox="1"/>
          <p:nvPr/>
        </p:nvSpPr>
        <p:spPr>
          <a:xfrm>
            <a:off x="10017241" y="408938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6756DC-A3EF-7745-9263-7DCC4F3024DC}"/>
              </a:ext>
            </a:extLst>
          </p:cNvPr>
          <p:cNvSpPr txBox="1"/>
          <p:nvPr/>
        </p:nvSpPr>
        <p:spPr>
          <a:xfrm>
            <a:off x="6894279" y="3415084"/>
            <a:ext cx="1148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FB6E0F-E2A2-D24C-A9AF-DA850FC90677}"/>
              </a:ext>
            </a:extLst>
          </p:cNvPr>
          <p:cNvSpPr txBox="1"/>
          <p:nvPr/>
        </p:nvSpPr>
        <p:spPr>
          <a:xfrm>
            <a:off x="6879489" y="2567816"/>
            <a:ext cx="11681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左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290B99-FB82-404F-9B2F-DE57D3C575D1}"/>
              </a:ext>
            </a:extLst>
          </p:cNvPr>
          <p:cNvSpPr txBox="1"/>
          <p:nvPr/>
        </p:nvSpPr>
        <p:spPr>
          <a:xfrm>
            <a:off x="6699760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5C01881-6CF1-F447-80C1-9E03571FB1E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5951076" y="2778900"/>
            <a:ext cx="943203" cy="84136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6DB5E5-727A-FB4A-8B78-6C6448993CF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951076" y="2778900"/>
            <a:ext cx="919155" cy="15567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CF25DB4-BF38-5B45-901D-0A5EA6CD6B79}"/>
              </a:ext>
            </a:extLst>
          </p:cNvPr>
          <p:cNvSpPr txBox="1"/>
          <p:nvPr/>
        </p:nvSpPr>
        <p:spPr>
          <a:xfrm>
            <a:off x="1421310" y="1650241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入力オブジェクト操作の移動方向を検出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D59E86-41BE-DD43-954B-9078071AC5A4}"/>
              </a:ext>
            </a:extLst>
          </p:cNvPr>
          <p:cNvSpPr txBox="1"/>
          <p:nvPr/>
        </p:nvSpPr>
        <p:spPr>
          <a:xfrm>
            <a:off x="6721291" y="1644865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r>
              <a:rPr lang="ja-JP" alt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作品データの収集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6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B7FBB42-D9BC-F949-8981-CFBE82A1319B}"/>
              </a:ext>
            </a:extLst>
          </p:cNvPr>
          <p:cNvSpPr/>
          <p:nvPr/>
        </p:nvSpPr>
        <p:spPr>
          <a:xfrm>
            <a:off x="675213" y="1728136"/>
            <a:ext cx="11044774" cy="347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CD8E7F2-A7AE-C441-9A95-2D1E6D0B6D16}"/>
              </a:ext>
            </a:extLst>
          </p:cNvPr>
          <p:cNvGrpSpPr/>
          <p:nvPr/>
        </p:nvGrpSpPr>
        <p:grpSpPr>
          <a:xfrm>
            <a:off x="675213" y="1728136"/>
            <a:ext cx="11044774" cy="3478966"/>
            <a:chOff x="675213" y="1728136"/>
            <a:chExt cx="11044774" cy="3478966"/>
          </a:xfrm>
        </p:grpSpPr>
        <p:pic>
          <p:nvPicPr>
            <p:cNvPr id="4" name="図 3" descr="アイコン&#10;&#10;自動的に生成された説明">
              <a:extLst>
                <a:ext uri="{FF2B5EF4-FFF2-40B4-BE49-F238E27FC236}">
                  <a16:creationId xmlns:a16="http://schemas.microsoft.com/office/drawing/2014/main" id="{4B42D153-D805-824B-8A91-FF6598EB8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67" y="2508182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CF3F2254-9DE7-CA49-88F9-1D49F45A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467" y="2511688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A385A21-986A-AF47-8380-8FEDB5555DFD}"/>
                </a:ext>
              </a:extLst>
            </p:cNvPr>
            <p:cNvSpPr/>
            <p:nvPr/>
          </p:nvSpPr>
          <p:spPr>
            <a:xfrm>
              <a:off x="1670131" y="3623237"/>
              <a:ext cx="4522661" cy="118934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2E94F771-1130-5748-9667-FCB48C41ED77}"/>
                </a:ext>
              </a:extLst>
            </p:cNvPr>
            <p:cNvSpPr/>
            <p:nvPr/>
          </p:nvSpPr>
          <p:spPr>
            <a:xfrm>
              <a:off x="6952838" y="2159608"/>
              <a:ext cx="4563338" cy="265297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78B265C3-6623-0E48-8C9E-BF69C39A64F2}"/>
                </a:ext>
              </a:extLst>
            </p:cNvPr>
            <p:cNvSpPr/>
            <p:nvPr/>
          </p:nvSpPr>
          <p:spPr>
            <a:xfrm>
              <a:off x="1663416" y="2183313"/>
              <a:ext cx="4522661" cy="1315042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0150CA7-049A-4F4C-9730-9CD1DC0A3E76}"/>
                </a:ext>
              </a:extLst>
            </p:cNvPr>
            <p:cNvGrpSpPr/>
            <p:nvPr/>
          </p:nvGrpSpPr>
          <p:grpSpPr>
            <a:xfrm>
              <a:off x="10515886" y="2331014"/>
              <a:ext cx="915529" cy="1005259"/>
              <a:chOff x="10399851" y="1773834"/>
              <a:chExt cx="915529" cy="1005259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E54275F-D61C-7940-AD66-A7D94EB56A86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2" name="グラフィックス 11" descr="画像">
                  <a:extLst>
                    <a:ext uri="{FF2B5EF4-FFF2-40B4-BE49-F238E27FC236}">
                      <a16:creationId xmlns:a16="http://schemas.microsoft.com/office/drawing/2014/main" id="{2B519494-531D-134A-8A95-9119E6B5E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71645B4C-CDBB-C745-A861-71C74FD21362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4" name="グラフィックス 13" descr="画像">
                  <a:extLst>
                    <a:ext uri="{FF2B5EF4-FFF2-40B4-BE49-F238E27FC236}">
                      <a16:creationId xmlns:a16="http://schemas.microsoft.com/office/drawing/2014/main" id="{824FAD5C-308B-DB4E-B6D1-E72FB9EC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018ECDF-69FD-DB42-B17F-0EC6BA58A45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kern="0" dirty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A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F394F10-CEF7-EA4A-B71E-83342AAD8882}"/>
                </a:ext>
              </a:extLst>
            </p:cNvPr>
            <p:cNvGrpSpPr/>
            <p:nvPr/>
          </p:nvGrpSpPr>
          <p:grpSpPr>
            <a:xfrm>
              <a:off x="10515886" y="3275249"/>
              <a:ext cx="915529" cy="1005259"/>
              <a:chOff x="10399851" y="1773834"/>
              <a:chExt cx="915529" cy="100525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82FB644-8E43-3941-B4FE-F58251476D02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8" name="グラフィックス 17" descr="画像">
                  <a:extLst>
                    <a:ext uri="{FF2B5EF4-FFF2-40B4-BE49-F238E27FC236}">
                      <a16:creationId xmlns:a16="http://schemas.microsoft.com/office/drawing/2014/main" id="{B3D4EA6C-A15E-2C4F-A96B-788C171486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C6DB9930-569A-C349-9A28-6446EC3E8166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0" name="グラフィックス 19" descr="画像">
                  <a:extLst>
                    <a:ext uri="{FF2B5EF4-FFF2-40B4-BE49-F238E27FC236}">
                      <a16:creationId xmlns:a16="http://schemas.microsoft.com/office/drawing/2014/main" id="{071B0ABF-9088-3645-8280-1EF732EB5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F044A8F-D1A1-4F4B-92D7-19E77539754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b="0" i="0" u="none" strike="noStrike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</a:rPr>
                  <a:t>B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1" name="右矢印 20">
              <a:extLst>
                <a:ext uri="{FF2B5EF4-FFF2-40B4-BE49-F238E27FC236}">
                  <a16:creationId xmlns:a16="http://schemas.microsoft.com/office/drawing/2014/main" id="{1B1088B2-A3D5-5847-8ABD-D0CA2C977DC8}"/>
                </a:ext>
              </a:extLst>
            </p:cNvPr>
            <p:cNvSpPr/>
            <p:nvPr/>
          </p:nvSpPr>
          <p:spPr>
            <a:xfrm>
              <a:off x="3658696" y="2709205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94D52DE-5E0E-1448-9C13-8E1314E868E4}"/>
                </a:ext>
              </a:extLst>
            </p:cNvPr>
            <p:cNvGrpSpPr/>
            <p:nvPr/>
          </p:nvGrpSpPr>
          <p:grpSpPr>
            <a:xfrm>
              <a:off x="1749091" y="2309008"/>
              <a:ext cx="991529" cy="1122292"/>
              <a:chOff x="536857" y="2743834"/>
              <a:chExt cx="991529" cy="1122292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2BC35CC-50BC-4B49-B80B-84A83A791974}"/>
                  </a:ext>
                </a:extLst>
              </p:cNvPr>
              <p:cNvGrpSpPr/>
              <p:nvPr/>
            </p:nvGrpSpPr>
            <p:grpSpPr>
              <a:xfrm>
                <a:off x="536857" y="2743834"/>
                <a:ext cx="991529" cy="793858"/>
                <a:chOff x="654644" y="2970274"/>
                <a:chExt cx="1111623" cy="965197"/>
              </a:xfrm>
            </p:grpSpPr>
            <p:pic>
              <p:nvPicPr>
                <p:cNvPr id="25" name="グラフィックス 24" descr="絵筆 単色塗りつぶし">
                  <a:extLst>
                    <a:ext uri="{FF2B5EF4-FFF2-40B4-BE49-F238E27FC236}">
                      <a16:creationId xmlns:a16="http://schemas.microsoft.com/office/drawing/2014/main" id="{15C7118C-B90F-3F47-B72E-92A1AB628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54644" y="3367667"/>
                  <a:ext cx="556136" cy="567804"/>
                </a:xfrm>
                <a:prstGeom prst="rect">
                  <a:avLst/>
                </a:prstGeom>
              </p:spPr>
            </p:pic>
            <p:pic>
              <p:nvPicPr>
                <p:cNvPr id="26" name="グラフィックス 25" descr="画像 単色塗りつぶし">
                  <a:extLst>
                    <a:ext uri="{FF2B5EF4-FFF2-40B4-BE49-F238E27FC236}">
                      <a16:creationId xmlns:a16="http://schemas.microsoft.com/office/drawing/2014/main" id="{E1B68DC2-A941-D049-8B47-1ADA3C1A8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4447" y="2970274"/>
                  <a:ext cx="831820" cy="831820"/>
                </a:xfrm>
                <a:prstGeom prst="rect">
                  <a:avLst/>
                </a:prstGeom>
              </p:spPr>
            </p:pic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C1CAFE-CE4E-A043-87BA-AEE1ED5A04FB}"/>
                  </a:ext>
                </a:extLst>
              </p:cNvPr>
              <p:cNvSpPr txBox="1"/>
              <p:nvPr/>
            </p:nvSpPr>
            <p:spPr>
              <a:xfrm>
                <a:off x="555415" y="3455757"/>
                <a:ext cx="93993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8D0DCAC-0B25-A14A-B426-D999FD46A54D}"/>
                </a:ext>
              </a:extLst>
            </p:cNvPr>
            <p:cNvSpPr txBox="1"/>
            <p:nvPr/>
          </p:nvSpPr>
          <p:spPr>
            <a:xfrm>
              <a:off x="4930479" y="2656986"/>
              <a:ext cx="116737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9BAB809-2C3F-D343-BEFF-64E66DD902F4}"/>
                </a:ext>
              </a:extLst>
            </p:cNvPr>
            <p:cNvGrpSpPr/>
            <p:nvPr/>
          </p:nvGrpSpPr>
          <p:grpSpPr>
            <a:xfrm>
              <a:off x="675213" y="2860789"/>
              <a:ext cx="1147793" cy="1040440"/>
              <a:chOff x="-178656" y="3468851"/>
              <a:chExt cx="1147793" cy="1040440"/>
            </a:xfrm>
          </p:grpSpPr>
          <p:pic>
            <p:nvPicPr>
              <p:cNvPr id="29" name="グラフィックス 28" descr="ユーザー 単色塗りつぶし">
                <a:extLst>
                  <a:ext uri="{FF2B5EF4-FFF2-40B4-BE49-F238E27FC236}">
                    <a16:creationId xmlns:a16="http://schemas.microsoft.com/office/drawing/2014/main" id="{9B30A050-8ECA-E149-9994-3AFBA3E6F1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2582" r="10293"/>
              <a:stretch/>
            </p:blipFill>
            <p:spPr>
              <a:xfrm>
                <a:off x="82988" y="3468851"/>
                <a:ext cx="624506" cy="746650"/>
              </a:xfrm>
              <a:prstGeom prst="rect">
                <a:avLst/>
              </a:prstGeom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81FE0EC-D226-8748-BBBB-76418007B3BE}"/>
                  </a:ext>
                </a:extLst>
              </p:cNvPr>
              <p:cNvSpPr txBox="1"/>
              <p:nvPr/>
            </p:nvSpPr>
            <p:spPr>
              <a:xfrm>
                <a:off x="-178656" y="4098922"/>
                <a:ext cx="114779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学習者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EBF8C1DA-AD54-B044-A275-CFD8855C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976" y="3867829"/>
              <a:ext cx="738021" cy="680531"/>
            </a:xfrm>
            <a:prstGeom prst="rect">
              <a:avLst/>
            </a:prstGeom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D4FFA48-6631-044E-90A3-EF0E3DCD4148}"/>
                </a:ext>
              </a:extLst>
            </p:cNvPr>
            <p:cNvGrpSpPr/>
            <p:nvPr/>
          </p:nvGrpSpPr>
          <p:grpSpPr>
            <a:xfrm>
              <a:off x="8212676" y="2477723"/>
              <a:ext cx="2022653" cy="700388"/>
              <a:chOff x="2209743" y="1500142"/>
              <a:chExt cx="2022653" cy="700388"/>
            </a:xfrm>
          </p:grpSpPr>
          <p:pic>
            <p:nvPicPr>
              <p:cNvPr id="33" name="図 32" descr="図形, 円&#10;&#10;自動的に生成された説明">
                <a:extLst>
                  <a:ext uri="{FF2B5EF4-FFF2-40B4-BE49-F238E27FC236}">
                    <a16:creationId xmlns:a16="http://schemas.microsoft.com/office/drawing/2014/main" id="{6E544BBA-D2DF-E74C-95A0-4BD2C3BE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3970" y="1500142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4" name="図 33" descr="図形, 円&#10;&#10;自動的に生成された説明">
                <a:extLst>
                  <a:ext uri="{FF2B5EF4-FFF2-40B4-BE49-F238E27FC236}">
                    <a16:creationId xmlns:a16="http://schemas.microsoft.com/office/drawing/2014/main" id="{DED84FE6-9DF1-0E43-A3A9-6028203D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9743" y="1500142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5" name="右矢印 34">
                <a:extLst>
                  <a:ext uri="{FF2B5EF4-FFF2-40B4-BE49-F238E27FC236}">
                    <a16:creationId xmlns:a16="http://schemas.microsoft.com/office/drawing/2014/main" id="{4C7A41D2-A318-AE4D-8BC6-7AC380A4C601}"/>
                  </a:ext>
                </a:extLst>
              </p:cNvPr>
              <p:cNvSpPr/>
              <p:nvPr/>
            </p:nvSpPr>
            <p:spPr>
              <a:xfrm>
                <a:off x="3021086" y="1698192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E7FD9F4-3725-1545-A485-2A561485CAE6}"/>
                </a:ext>
              </a:extLst>
            </p:cNvPr>
            <p:cNvGrpSpPr/>
            <p:nvPr/>
          </p:nvGrpSpPr>
          <p:grpSpPr>
            <a:xfrm>
              <a:off x="8203651" y="3381009"/>
              <a:ext cx="2010718" cy="700388"/>
              <a:chOff x="2213633" y="2312728"/>
              <a:chExt cx="2010718" cy="700388"/>
            </a:xfrm>
          </p:grpSpPr>
          <p:pic>
            <p:nvPicPr>
              <p:cNvPr id="37" name="図 36" descr="図形, 円&#10;&#10;自動的に生成された説明">
                <a:extLst>
                  <a:ext uri="{FF2B5EF4-FFF2-40B4-BE49-F238E27FC236}">
                    <a16:creationId xmlns:a16="http://schemas.microsoft.com/office/drawing/2014/main" id="{B68B8D82-0C5D-B84C-84AF-457F366E4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3633" y="2312729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8" name="図 37" descr="図形, 円&#10;&#10;自動的に生成された説明">
                <a:extLst>
                  <a:ext uri="{FF2B5EF4-FFF2-40B4-BE49-F238E27FC236}">
                    <a16:creationId xmlns:a16="http://schemas.microsoft.com/office/drawing/2014/main" id="{DA1A377C-4DAB-D146-9F6A-CB6656EAC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5923" y="2312728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9" name="右矢印 38">
                <a:extLst>
                  <a:ext uri="{FF2B5EF4-FFF2-40B4-BE49-F238E27FC236}">
                    <a16:creationId xmlns:a16="http://schemas.microsoft.com/office/drawing/2014/main" id="{67E2D4CA-124B-C442-A1D4-9D2F72D8A37B}"/>
                  </a:ext>
                </a:extLst>
              </p:cNvPr>
              <p:cNvSpPr/>
              <p:nvPr/>
            </p:nvSpPr>
            <p:spPr>
              <a:xfrm>
                <a:off x="3031001" y="2509956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50D2CDF-3466-B646-AA93-97B104C91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425" y="4208094"/>
              <a:ext cx="39240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BBAA78D-971F-D547-BFF4-874A5D2B2BA5}"/>
                </a:ext>
              </a:extLst>
            </p:cNvPr>
            <p:cNvSpPr txBox="1"/>
            <p:nvPr/>
          </p:nvSpPr>
          <p:spPr>
            <a:xfrm>
              <a:off x="1831947" y="4796733"/>
              <a:ext cx="402266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③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移動方向が一致する作品を提示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A349620-7B09-2549-A87C-B46DA8CE9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6042" y="2822776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B621A0E-59EE-E54D-A601-81DD3657B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891" y="3745832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0188FAD-7D38-0641-861E-C3F570E23BC2}"/>
                </a:ext>
              </a:extLst>
            </p:cNvPr>
            <p:cNvSpPr txBox="1"/>
            <p:nvPr/>
          </p:nvSpPr>
          <p:spPr>
            <a:xfrm>
              <a:off x="8439542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34CFD5B-208A-5B4F-8AD4-125DF674EC5B}"/>
                </a:ext>
              </a:extLst>
            </p:cNvPr>
            <p:cNvSpPr txBox="1"/>
            <p:nvPr/>
          </p:nvSpPr>
          <p:spPr>
            <a:xfrm>
              <a:off x="10164021" y="417266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2E7DCB2-EFF4-174E-A04B-AFAFB8EC00A6}"/>
                </a:ext>
              </a:extLst>
            </p:cNvPr>
            <p:cNvSpPr txBox="1"/>
            <p:nvPr/>
          </p:nvSpPr>
          <p:spPr>
            <a:xfrm>
              <a:off x="7041059" y="3498355"/>
              <a:ext cx="11481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0B7747-064B-D445-B060-42C0D6206DEA}"/>
                </a:ext>
              </a:extLst>
            </p:cNvPr>
            <p:cNvSpPr txBox="1"/>
            <p:nvPr/>
          </p:nvSpPr>
          <p:spPr>
            <a:xfrm>
              <a:off x="7026269" y="2651087"/>
              <a:ext cx="116812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00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左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46223EB-4FBE-9743-9111-D0973F0F28BD}"/>
                </a:ext>
              </a:extLst>
            </p:cNvPr>
            <p:cNvSpPr txBox="1"/>
            <p:nvPr/>
          </p:nvSpPr>
          <p:spPr>
            <a:xfrm>
              <a:off x="6846540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5D4AE072-EA65-FD4D-AFAD-BC8D37B46089}"/>
                </a:ext>
              </a:extLst>
            </p:cNvPr>
            <p:cNvCxnSpPr>
              <a:cxnSpLocks/>
              <a:stCxn id="27" idx="3"/>
              <a:endCxn id="46" idx="1"/>
            </p:cNvCxnSpPr>
            <p:nvPr/>
          </p:nvCxnSpPr>
          <p:spPr>
            <a:xfrm>
              <a:off x="6097856" y="2862171"/>
              <a:ext cx="943203" cy="84136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89246C74-7F3A-0346-8214-4C0A834B6BEC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6097856" y="2862171"/>
              <a:ext cx="919155" cy="1556796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A2626FF-2939-1644-9FF4-FB74A9245AB5}"/>
                </a:ext>
              </a:extLst>
            </p:cNvPr>
            <p:cNvSpPr txBox="1"/>
            <p:nvPr/>
          </p:nvSpPr>
          <p:spPr>
            <a:xfrm>
              <a:off x="1568090" y="1733512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  <a:r>
                <a:rPr lang="ja-JP" altLang="en-US" sz="2000">
                  <a:latin typeface="MS PGothic" panose="020B0600070205080204" pitchFamily="34" charset="-128"/>
                  <a:ea typeface="MS PGothic" panose="020B0600070205080204" pitchFamily="34" charset="-128"/>
                </a:rPr>
                <a:t>入力オブジェクト操作の移動方向を検出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B5BEEB8-080C-DD4C-B2C2-B09C4BDC501D}"/>
                </a:ext>
              </a:extLst>
            </p:cNvPr>
            <p:cNvSpPr txBox="1"/>
            <p:nvPr/>
          </p:nvSpPr>
          <p:spPr>
            <a:xfrm>
              <a:off x="6868071" y="1728136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  <a:r>
                <a:rPr lang="ja-JP" altLang="en-US" sz="2000" b="0" i="0" u="none" strike="noStrike" cap="none" spc="0" normalizeH="0" baseline="0" noProof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作品データの収集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10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5B22C54-3527-2349-BC50-EDF1388412C9}"/>
              </a:ext>
            </a:extLst>
          </p:cNvPr>
          <p:cNvSpPr/>
          <p:nvPr/>
        </p:nvSpPr>
        <p:spPr>
          <a:xfrm>
            <a:off x="79420" y="296562"/>
            <a:ext cx="11523575" cy="606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FF1AD10-6FAC-5F40-9F45-C19C595A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7" y="1456607"/>
            <a:ext cx="2306225" cy="2333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/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32EAD-4232-8F4F-A324-784E0950D82D}"/>
              </a:ext>
            </a:extLst>
          </p:cNvPr>
          <p:cNvSpPr txBox="1"/>
          <p:nvPr/>
        </p:nvSpPr>
        <p:spPr>
          <a:xfrm>
            <a:off x="1334482" y="7206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検出したい画像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kumimoji="1" lang="en-US" altLang="ja-JP" dirty="0"/>
              <a:t>query</a:t>
            </a:r>
            <a:r>
              <a:rPr kumimoji="1" lang="ja-JP" altLang="en-US"/>
              <a:t>画像）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8960B1-5D07-0D4B-BE6D-452153DB657C}"/>
              </a:ext>
            </a:extLst>
          </p:cNvPr>
          <p:cNvSpPr txBox="1"/>
          <p:nvPr/>
        </p:nvSpPr>
        <p:spPr>
          <a:xfrm>
            <a:off x="335900" y="145660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699C95-811F-7E4B-B855-B0918690E6F2}"/>
              </a:ext>
            </a:extLst>
          </p:cNvPr>
          <p:cNvSpPr txBox="1"/>
          <p:nvPr/>
        </p:nvSpPr>
        <p:spPr>
          <a:xfrm>
            <a:off x="3387842" y="351057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(167, 169)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/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0C66BF-3666-0045-B200-ABC95387E44A}"/>
              </a:ext>
            </a:extLst>
          </p:cNvPr>
          <p:cNvSpPr txBox="1"/>
          <p:nvPr/>
        </p:nvSpPr>
        <p:spPr>
          <a:xfrm>
            <a:off x="3584102" y="51286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×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1BB5511-A150-0545-B6C2-DF8E26C32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14" y="1172310"/>
            <a:ext cx="3914669" cy="29544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B8D958-2FD9-884E-B150-425B53C670D9}"/>
              </a:ext>
            </a:extLst>
          </p:cNvPr>
          <p:cNvSpPr txBox="1"/>
          <p:nvPr/>
        </p:nvSpPr>
        <p:spPr>
          <a:xfrm>
            <a:off x="8503103" y="525979"/>
            <a:ext cx="181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</a:t>
            </a:r>
            <a:r>
              <a:rPr lang="ja-JP" altLang="en-US"/>
              <a:t>対象の</a:t>
            </a:r>
            <a:r>
              <a:rPr kumimoji="1" lang="ja-JP" altLang="en-US"/>
              <a:t>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lang="en-US" altLang="ja-JP" dirty="0"/>
              <a:t>train</a:t>
            </a:r>
            <a:r>
              <a:rPr kumimoji="1" lang="ja-JP" altLang="en-US"/>
              <a:t>画像）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F63FA8-B598-F84A-9AB3-28B8D67E2135}"/>
              </a:ext>
            </a:extLst>
          </p:cNvPr>
          <p:cNvSpPr txBox="1"/>
          <p:nvPr/>
        </p:nvSpPr>
        <p:spPr>
          <a:xfrm>
            <a:off x="7277965" y="51286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6D04991-7BF5-4945-9AEF-0ED2B16827D3}"/>
              </a:ext>
            </a:extLst>
          </p:cNvPr>
          <p:cNvSpPr txBox="1"/>
          <p:nvPr/>
        </p:nvSpPr>
        <p:spPr>
          <a:xfrm>
            <a:off x="3387842" y="145660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(167, 0)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5924F7-A449-2544-9AAA-919221B8BDA1}"/>
              </a:ext>
            </a:extLst>
          </p:cNvPr>
          <p:cNvSpPr txBox="1"/>
          <p:nvPr/>
        </p:nvSpPr>
        <p:spPr>
          <a:xfrm>
            <a:off x="79420" y="34988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(0, 169)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/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blipFill>
                <a:blip r:embed="rId6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81253DC-C857-9945-AAF8-9609B41EE136}"/>
              </a:ext>
            </a:extLst>
          </p:cNvPr>
          <p:cNvSpPr txBox="1"/>
          <p:nvPr/>
        </p:nvSpPr>
        <p:spPr>
          <a:xfrm>
            <a:off x="8083752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(380, 459)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8F517E-1529-7141-8A98-548EF19546C2}"/>
              </a:ext>
            </a:extLst>
          </p:cNvPr>
          <p:cNvSpPr txBox="1"/>
          <p:nvPr/>
        </p:nvSpPr>
        <p:spPr>
          <a:xfrm>
            <a:off x="9505010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(580, 459)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BBCF4E-5A43-B547-BB77-49C7B8E483CC}"/>
              </a:ext>
            </a:extLst>
          </p:cNvPr>
          <p:cNvSpPr txBox="1"/>
          <p:nvPr/>
        </p:nvSpPr>
        <p:spPr>
          <a:xfrm>
            <a:off x="950501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(580, 264)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E45FA5-D0A3-CA4F-BC9E-E30DE0A6F1BA}"/>
              </a:ext>
            </a:extLst>
          </p:cNvPr>
          <p:cNvSpPr txBox="1"/>
          <p:nvPr/>
        </p:nvSpPr>
        <p:spPr>
          <a:xfrm>
            <a:off x="808375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(380, 264)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5B3B59-8ADB-0642-8AD0-06BDEB1A16F6}"/>
              </a:ext>
            </a:extLst>
          </p:cNvPr>
          <p:cNvSpPr txBox="1"/>
          <p:nvPr/>
        </p:nvSpPr>
        <p:spPr>
          <a:xfrm>
            <a:off x="4356422" y="58669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ホモグラフィ変換行列</a:t>
            </a: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7181C077-0BF7-ED4B-B821-D1C0A6C0847B}"/>
              </a:ext>
            </a:extLst>
          </p:cNvPr>
          <p:cNvSpPr/>
          <p:nvPr/>
        </p:nvSpPr>
        <p:spPr>
          <a:xfrm>
            <a:off x="1989352" y="4069710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AEE1AD4E-4E7D-5F4F-90C3-C5E8DF2B10AD}"/>
              </a:ext>
            </a:extLst>
          </p:cNvPr>
          <p:cNvSpPr/>
          <p:nvPr/>
        </p:nvSpPr>
        <p:spPr>
          <a:xfrm rot="10800000">
            <a:off x="9226396" y="4224227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97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DB8488-0F82-F04F-A634-21327982FF17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270°</a:t>
            </a:r>
            <a:r>
              <a:rPr lang="ja-JP" altLang="en-US"/>
              <a:t>回転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0A900121-2F26-C345-A338-6D845CEE583E}"/>
              </a:ext>
            </a:extLst>
          </p:cNvPr>
          <p:cNvGrpSpPr/>
          <p:nvPr/>
        </p:nvGrpSpPr>
        <p:grpSpPr>
          <a:xfrm>
            <a:off x="190014" y="332751"/>
            <a:ext cx="11266241" cy="6251104"/>
            <a:chOff x="190014" y="332751"/>
            <a:chExt cx="11266241" cy="6251104"/>
          </a:xfrm>
        </p:grpSpPr>
        <p:sp>
          <p:nvSpPr>
            <p:cNvPr id="112" name="角丸四角形吹き出し 111">
              <a:extLst>
                <a:ext uri="{FF2B5EF4-FFF2-40B4-BE49-F238E27FC236}">
                  <a16:creationId xmlns:a16="http://schemas.microsoft.com/office/drawing/2014/main" id="{79C457ED-93D1-F94D-B407-5F1AF3602511}"/>
                </a:ext>
              </a:extLst>
            </p:cNvPr>
            <p:cNvSpPr/>
            <p:nvPr/>
          </p:nvSpPr>
          <p:spPr>
            <a:xfrm>
              <a:off x="6027591" y="3893179"/>
              <a:ext cx="2165139" cy="1871663"/>
            </a:xfrm>
            <a:prstGeom prst="wedgeRoundRectCallout">
              <a:avLst>
                <a:gd name="adj1" fmla="val -72209"/>
                <a:gd name="adj2" fmla="val 7538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吹き出し 109">
              <a:extLst>
                <a:ext uri="{FF2B5EF4-FFF2-40B4-BE49-F238E27FC236}">
                  <a16:creationId xmlns:a16="http://schemas.microsoft.com/office/drawing/2014/main" id="{4516457B-AD0C-9E4B-A656-430F136590E8}"/>
                </a:ext>
              </a:extLst>
            </p:cNvPr>
            <p:cNvSpPr/>
            <p:nvPr/>
          </p:nvSpPr>
          <p:spPr>
            <a:xfrm>
              <a:off x="2913096" y="332751"/>
              <a:ext cx="2165139" cy="1871663"/>
            </a:xfrm>
            <a:prstGeom prst="wedgeRoundRectCallout">
              <a:avLst>
                <a:gd name="adj1" fmla="val -74849"/>
                <a:gd name="adj2" fmla="val 6775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00A6586F-C189-D645-A7DD-8255349C792E}"/>
                </a:ext>
              </a:extLst>
            </p:cNvPr>
            <p:cNvGrpSpPr/>
            <p:nvPr/>
          </p:nvGrpSpPr>
          <p:grpSpPr>
            <a:xfrm>
              <a:off x="2707077" y="482801"/>
              <a:ext cx="2614185" cy="2539739"/>
              <a:chOff x="4396448" y="3282077"/>
              <a:chExt cx="2897018" cy="2738101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4EE3385-1D6E-F24C-B72F-A9C59E26F891}"/>
                  </a:ext>
                </a:extLst>
              </p:cNvPr>
              <p:cNvGrpSpPr/>
              <p:nvPr/>
            </p:nvGrpSpPr>
            <p:grpSpPr>
              <a:xfrm>
                <a:off x="4792052" y="3282077"/>
                <a:ext cx="2068389" cy="1645592"/>
                <a:chOff x="4439883" y="3244000"/>
                <a:chExt cx="2068389" cy="1645592"/>
              </a:xfrm>
            </p:grpSpPr>
            <p:pic>
              <p:nvPicPr>
                <p:cNvPr id="88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C5F9F88D-D022-DB46-88FC-7F739F3183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5636" y="3244000"/>
                  <a:ext cx="822796" cy="822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グラフィックス 88" descr="歩く 単色塗りつぶし">
                  <a:extLst>
                    <a:ext uri="{FF2B5EF4-FFF2-40B4-BE49-F238E27FC236}">
                      <a16:creationId xmlns:a16="http://schemas.microsoft.com/office/drawing/2014/main" id="{97C075E4-F54F-D54D-A805-7645AE919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9883" y="4066796"/>
                  <a:ext cx="822796" cy="822796"/>
                </a:xfrm>
                <a:prstGeom prst="rect">
                  <a:avLst/>
                </a:prstGeom>
              </p:spPr>
            </p:pic>
            <p:pic>
              <p:nvPicPr>
                <p:cNvPr id="90" name="グラフィックス 89" descr="歩く 単色塗りつぶし">
                  <a:extLst>
                    <a:ext uri="{FF2B5EF4-FFF2-40B4-BE49-F238E27FC236}">
                      <a16:creationId xmlns:a16="http://schemas.microsoft.com/office/drawing/2014/main" id="{AC816AE5-6B28-D944-A2DC-519870D19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5476" y="4061330"/>
                  <a:ext cx="822796" cy="822797"/>
                </a:xfrm>
                <a:prstGeom prst="rect">
                  <a:avLst/>
                </a:prstGeom>
              </p:spPr>
            </p:pic>
            <p:sp>
              <p:nvSpPr>
                <p:cNvPr id="91" name="右矢印 90">
                  <a:extLst>
                    <a:ext uri="{FF2B5EF4-FFF2-40B4-BE49-F238E27FC236}">
                      <a16:creationId xmlns:a16="http://schemas.microsoft.com/office/drawing/2014/main" id="{B99EC771-3DEB-B240-B630-87764253FA09}"/>
                    </a:ext>
                  </a:extLst>
                </p:cNvPr>
                <p:cNvSpPr/>
                <p:nvPr/>
              </p:nvSpPr>
              <p:spPr>
                <a:xfrm>
                  <a:off x="5280597" y="4242448"/>
                  <a:ext cx="478188" cy="460559"/>
                </a:xfrm>
                <a:prstGeom prst="rightArrow">
                  <a:avLst/>
                </a:prstGeom>
                <a:solidFill>
                  <a:srgbClr val="000000">
                    <a:lumMod val="95000"/>
                    <a:lumOff val="5000"/>
                  </a:srgbClr>
                </a:solidFill>
                <a:ln w="254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3A0A389-4C95-064B-9EA6-B8321FBB0BA2}"/>
                  </a:ext>
                </a:extLst>
              </p:cNvPr>
              <p:cNvSpPr txBox="1"/>
              <p:nvPr/>
            </p:nvSpPr>
            <p:spPr>
              <a:xfrm>
                <a:off x="4396448" y="5113218"/>
                <a:ext cx="2897018" cy="906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キャラクターの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移動方向</a:t>
                </a: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を検出</a:t>
                </a: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444FA25-6F96-C347-9BE1-EBF7D1C356AD}"/>
                </a:ext>
              </a:extLst>
            </p:cNvPr>
            <p:cNvGrpSpPr/>
            <p:nvPr/>
          </p:nvGrpSpPr>
          <p:grpSpPr>
            <a:xfrm>
              <a:off x="2397888" y="4064326"/>
              <a:ext cx="3731591" cy="2489057"/>
              <a:chOff x="7441545" y="3960322"/>
              <a:chExt cx="4135318" cy="268346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D46376C-5A1C-484F-B7A6-66E06E74D2CA}"/>
                  </a:ext>
                </a:extLst>
              </p:cNvPr>
              <p:cNvSpPr txBox="1"/>
              <p:nvPr/>
            </p:nvSpPr>
            <p:spPr>
              <a:xfrm>
                <a:off x="7441545" y="5802526"/>
                <a:ext cx="4135318" cy="841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入力となる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オブジェクト操作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ADD48BAA-DD30-374A-8A7E-F741CF64B09A}"/>
                  </a:ext>
                </a:extLst>
              </p:cNvPr>
              <p:cNvGrpSpPr/>
              <p:nvPr/>
            </p:nvGrpSpPr>
            <p:grpSpPr>
              <a:xfrm>
                <a:off x="8018830" y="3960322"/>
                <a:ext cx="2709947" cy="1787268"/>
                <a:chOff x="7839615" y="3602072"/>
                <a:chExt cx="2709947" cy="1787268"/>
              </a:xfrm>
            </p:grpSpPr>
            <p:pic>
              <p:nvPicPr>
                <p:cNvPr id="78" name="グラフィックス 77" descr="フィルム ストリップ 枠線">
                  <a:extLst>
                    <a:ext uri="{FF2B5EF4-FFF2-40B4-BE49-F238E27FC236}">
                      <a16:creationId xmlns:a16="http://schemas.microsoft.com/office/drawing/2014/main" id="{AD6BABF1-F6FE-D84F-BA30-9A6BFC99A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54285" y="3087402"/>
                  <a:ext cx="1070766" cy="2100106"/>
                </a:xfrm>
                <a:prstGeom prst="rect">
                  <a:avLst/>
                </a:prstGeom>
              </p:spPr>
            </p:pic>
            <p:pic>
              <p:nvPicPr>
                <p:cNvPr id="79" name="グラフィックス 78" descr="フィルム ストリップ 枠線">
                  <a:extLst>
                    <a:ext uri="{FF2B5EF4-FFF2-40B4-BE49-F238E27FC236}">
                      <a16:creationId xmlns:a16="http://schemas.microsoft.com/office/drawing/2014/main" id="{BEB856D6-92A8-3D4A-A60A-03BFE8791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964125" y="3803903"/>
                  <a:ext cx="1070766" cy="2100108"/>
                </a:xfrm>
                <a:prstGeom prst="rect">
                  <a:avLst/>
                </a:prstGeom>
              </p:spPr>
            </p:pic>
            <p:pic>
              <p:nvPicPr>
                <p:cNvPr id="80" name="グラフィックス 79" descr="歩く 単色塗りつぶし">
                  <a:extLst>
                    <a:ext uri="{FF2B5EF4-FFF2-40B4-BE49-F238E27FC236}">
                      <a16:creationId xmlns:a16="http://schemas.microsoft.com/office/drawing/2014/main" id="{02645DC4-38BD-E44A-AF07-787C8B9B0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6328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1" name="グラフィックス 80" descr="歩く 単色塗りつぶし">
                  <a:extLst>
                    <a:ext uri="{FF2B5EF4-FFF2-40B4-BE49-F238E27FC236}">
                      <a16:creationId xmlns:a16="http://schemas.microsoft.com/office/drawing/2014/main" id="{E5942600-6150-7D42-B76F-7D96A2705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1462" y="3974823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2" name="グラフィックス 81" descr="歩く 単色塗りつぶし">
                  <a:extLst>
                    <a:ext uri="{FF2B5EF4-FFF2-40B4-BE49-F238E27FC236}">
                      <a16:creationId xmlns:a16="http://schemas.microsoft.com/office/drawing/2014/main" id="{9C5A59B4-63E0-804C-9DEE-1AD2E86C0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3459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3" name="グラフィックス 82" descr="歩く 単色塗りつぶし">
                  <a:extLst>
                    <a:ext uri="{FF2B5EF4-FFF2-40B4-BE49-F238E27FC236}">
                      <a16:creationId xmlns:a16="http://schemas.microsoft.com/office/drawing/2014/main" id="{69B9FD85-1A29-1348-A166-5843E26A5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3181" y="4812548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4" name="グラフィックス 83" descr="歩く 単色塗りつぶし">
                  <a:extLst>
                    <a:ext uri="{FF2B5EF4-FFF2-40B4-BE49-F238E27FC236}">
                      <a16:creationId xmlns:a16="http://schemas.microsoft.com/office/drawing/2014/main" id="{F738AB14-A2D6-C34D-9050-B4EC70F06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624797">
                  <a:off x="9381226" y="4752103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5" name="グラフィックス 84" descr="歩く 単色塗りつぶし">
                  <a:extLst>
                    <a:ext uri="{FF2B5EF4-FFF2-40B4-BE49-F238E27FC236}">
                      <a16:creationId xmlns:a16="http://schemas.microsoft.com/office/drawing/2014/main" id="{2C7BBF54-142F-9441-805E-06EA0180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9086511">
                  <a:off x="10148032" y="4652115"/>
                  <a:ext cx="236562" cy="236562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2DBEE8C-903A-A24D-A155-25F8B256A5DA}"/>
                </a:ext>
              </a:extLst>
            </p:cNvPr>
            <p:cNvSpPr txBox="1"/>
            <p:nvPr/>
          </p:nvSpPr>
          <p:spPr>
            <a:xfrm>
              <a:off x="190014" y="2185424"/>
              <a:ext cx="2761334" cy="471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58DFD36-2796-E644-9701-D984D19D5C25}"/>
                </a:ext>
              </a:extLst>
            </p:cNvPr>
            <p:cNvSpPr txBox="1"/>
            <p:nvPr/>
          </p:nvSpPr>
          <p:spPr>
            <a:xfrm>
              <a:off x="8647617" y="2903044"/>
              <a:ext cx="28086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移動方向が一致する作品を検索・提示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5" name="右矢印 54">
              <a:extLst>
                <a:ext uri="{FF2B5EF4-FFF2-40B4-BE49-F238E27FC236}">
                  <a16:creationId xmlns:a16="http://schemas.microsoft.com/office/drawing/2014/main" id="{56D63F68-6ACD-624C-B384-D2C98753CF51}"/>
                </a:ext>
              </a:extLst>
            </p:cNvPr>
            <p:cNvSpPr/>
            <p:nvPr/>
          </p:nvSpPr>
          <p:spPr>
            <a:xfrm>
              <a:off x="5257197" y="1130391"/>
              <a:ext cx="663849" cy="688029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DD843C9-AC3A-5740-A76A-67C3D3E3747A}"/>
                </a:ext>
              </a:extLst>
            </p:cNvPr>
            <p:cNvGrpSpPr/>
            <p:nvPr/>
          </p:nvGrpSpPr>
          <p:grpSpPr>
            <a:xfrm>
              <a:off x="5627616" y="447498"/>
              <a:ext cx="3015251" cy="2375965"/>
              <a:chOff x="8380307" y="3052824"/>
              <a:chExt cx="3341476" cy="2561536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AB44ADF-B335-5540-A02A-3E7A64F35E08}"/>
                  </a:ext>
                </a:extLst>
              </p:cNvPr>
              <p:cNvGrpSpPr/>
              <p:nvPr/>
            </p:nvGrpSpPr>
            <p:grpSpPr>
              <a:xfrm>
                <a:off x="9206636" y="3052824"/>
                <a:ext cx="2116996" cy="1692072"/>
                <a:chOff x="9166541" y="3281099"/>
                <a:chExt cx="2116996" cy="1692072"/>
              </a:xfrm>
            </p:grpSpPr>
            <p:pic>
              <p:nvPicPr>
                <p:cNvPr id="69" name="グラフィックス 68" descr="データベース 単色塗りつぶし">
                  <a:extLst>
                    <a:ext uri="{FF2B5EF4-FFF2-40B4-BE49-F238E27FC236}">
                      <a16:creationId xmlns:a16="http://schemas.microsoft.com/office/drawing/2014/main" id="{25A1F3A9-B5DA-604E-B76A-159C49E02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6541" y="3851982"/>
                  <a:ext cx="1121189" cy="1121189"/>
                </a:xfrm>
                <a:prstGeom prst="rect">
                  <a:avLst/>
                </a:prstGeom>
              </p:spPr>
            </p:pic>
            <p:pic>
              <p:nvPicPr>
                <p:cNvPr id="70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2A750D98-D1B0-A64B-8FB6-841FA57FCC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12159" y="3428120"/>
                  <a:ext cx="704407" cy="7044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円形吹き出し 70">
                  <a:extLst>
                    <a:ext uri="{FF2B5EF4-FFF2-40B4-BE49-F238E27FC236}">
                      <a16:creationId xmlns:a16="http://schemas.microsoft.com/office/drawing/2014/main" id="{48AA4538-3BD3-1345-8138-BF1DA07BCE1B}"/>
                    </a:ext>
                  </a:extLst>
                </p:cNvPr>
                <p:cNvSpPr/>
                <p:nvPr/>
              </p:nvSpPr>
              <p:spPr>
                <a:xfrm>
                  <a:off x="10245185" y="3281099"/>
                  <a:ext cx="1038352" cy="998449"/>
                </a:xfrm>
                <a:prstGeom prst="wedgeEllipseCallout">
                  <a:avLst>
                    <a:gd name="adj1" fmla="val -55797"/>
                    <a:gd name="adj2" fmla="val 38632"/>
                  </a:avLst>
                </a:prstGeom>
                <a:noFill/>
                <a:ln w="57150" cap="flat">
                  <a:solidFill>
                    <a:srgbClr val="000000"/>
                  </a:solidFill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4E65789-2FD0-8C46-849D-60E787B83439}"/>
                  </a:ext>
                </a:extLst>
              </p:cNvPr>
              <p:cNvSpPr txBox="1"/>
              <p:nvPr/>
            </p:nvSpPr>
            <p:spPr>
              <a:xfrm>
                <a:off x="8380307" y="4707399"/>
                <a:ext cx="3341476" cy="906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各作品の移動方向</a:t>
                </a:r>
                <a:endPara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のデータセット</a:t>
                </a: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2B05DF53-82B3-124D-989F-99F1F70BEA12}"/>
                </a:ext>
              </a:extLst>
            </p:cNvPr>
            <p:cNvGrpSpPr/>
            <p:nvPr/>
          </p:nvGrpSpPr>
          <p:grpSpPr>
            <a:xfrm>
              <a:off x="6179533" y="4058572"/>
              <a:ext cx="1866454" cy="1526376"/>
              <a:chOff x="4540347" y="3591070"/>
              <a:chExt cx="2068389" cy="1645590"/>
            </a:xfrm>
          </p:grpSpPr>
          <p:pic>
            <p:nvPicPr>
              <p:cNvPr id="63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859AC4E0-AC20-1A44-83F5-FA4AEEC81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6100" y="3591070"/>
                <a:ext cx="822796" cy="822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グラフィックス 63" descr="歩く 単色塗りつぶし">
                <a:extLst>
                  <a:ext uri="{FF2B5EF4-FFF2-40B4-BE49-F238E27FC236}">
                    <a16:creationId xmlns:a16="http://schemas.microsoft.com/office/drawing/2014/main" id="{45C67321-BDB1-3449-B73F-EEF48D38A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347" y="4413863"/>
                <a:ext cx="822796" cy="822797"/>
              </a:xfrm>
              <a:prstGeom prst="rect">
                <a:avLst/>
              </a:prstGeom>
            </p:spPr>
          </p:pic>
          <p:pic>
            <p:nvPicPr>
              <p:cNvPr id="65" name="グラフィックス 64" descr="歩く 単色塗りつぶし">
                <a:extLst>
                  <a:ext uri="{FF2B5EF4-FFF2-40B4-BE49-F238E27FC236}">
                    <a16:creationId xmlns:a16="http://schemas.microsoft.com/office/drawing/2014/main" id="{3AF99AE5-E9FD-864F-9B47-D5AFE1AFF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85940" y="4408397"/>
                <a:ext cx="822796" cy="822796"/>
              </a:xfrm>
              <a:prstGeom prst="rect">
                <a:avLst/>
              </a:prstGeom>
            </p:spPr>
          </p:pic>
          <p:sp>
            <p:nvSpPr>
              <p:cNvPr id="66" name="右矢印 65">
                <a:extLst>
                  <a:ext uri="{FF2B5EF4-FFF2-40B4-BE49-F238E27FC236}">
                    <a16:creationId xmlns:a16="http://schemas.microsoft.com/office/drawing/2014/main" id="{15532951-84CE-5245-B55B-D6FE57450264}"/>
                  </a:ext>
                </a:extLst>
              </p:cNvPr>
              <p:cNvSpPr/>
              <p:nvPr/>
            </p:nvSpPr>
            <p:spPr>
              <a:xfrm>
                <a:off x="5381061" y="4589516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58" name="上矢印 57">
              <a:extLst>
                <a:ext uri="{FF2B5EF4-FFF2-40B4-BE49-F238E27FC236}">
                  <a16:creationId xmlns:a16="http://schemas.microsoft.com/office/drawing/2014/main" id="{8061EA79-E3C1-F241-A2D5-AA8D001F8D70}"/>
                </a:ext>
              </a:extLst>
            </p:cNvPr>
            <p:cNvSpPr/>
            <p:nvPr/>
          </p:nvSpPr>
          <p:spPr>
            <a:xfrm>
              <a:off x="6777231" y="2937824"/>
              <a:ext cx="753378" cy="713168"/>
            </a:xfrm>
            <a:prstGeom prst="up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pic>
          <p:nvPicPr>
            <p:cNvPr id="105" name="グラフィックス 104" descr="開いたフォルダー 枠線">
              <a:extLst>
                <a:ext uri="{FF2B5EF4-FFF2-40B4-BE49-F238E27FC236}">
                  <a16:creationId xmlns:a16="http://schemas.microsoft.com/office/drawing/2014/main" id="{A9DB920B-C9CE-264F-A0E5-02143911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1076" y="977023"/>
              <a:ext cx="999209" cy="999209"/>
            </a:xfrm>
            <a:prstGeom prst="rect">
              <a:avLst/>
            </a:prstGeom>
          </p:spPr>
        </p:pic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693DE5AA-D086-984F-997E-A8F36CAE0D6C}"/>
                </a:ext>
              </a:extLst>
            </p:cNvPr>
            <p:cNvSpPr txBox="1"/>
            <p:nvPr/>
          </p:nvSpPr>
          <p:spPr>
            <a:xfrm>
              <a:off x="5803069" y="5742599"/>
              <a:ext cx="261418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  <p:pic>
          <p:nvPicPr>
            <p:cNvPr id="116" name="グラフィックス 115" descr="拡大鏡 単色塗りつぶし">
              <a:extLst>
                <a:ext uri="{FF2B5EF4-FFF2-40B4-BE49-F238E27FC236}">
                  <a16:creationId xmlns:a16="http://schemas.microsoft.com/office/drawing/2014/main" id="{98BD0A96-5687-084D-9A63-703DE35CB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4793" y="2950026"/>
              <a:ext cx="747292" cy="74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70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C84AE5-26FC-B347-8DC8-B78A9D417820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−8.7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8.1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180°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156D7FA0-60D0-7C4B-A87D-3E9C7806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697548-ED35-C340-B0D9-D56F9B84172A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9.2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−2.4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93005" y="3244334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90°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48E5D634-7DC4-5F4C-BAB4-473CC889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3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E91688-92DE-CE4E-AACA-A658966D41E5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−4.8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157126" y="32443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6E75A9DE-7FCB-FD4C-A648-0C86499E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角丸四角形吹き出し 111">
            <a:extLst>
              <a:ext uri="{FF2B5EF4-FFF2-40B4-BE49-F238E27FC236}">
                <a16:creationId xmlns:a16="http://schemas.microsoft.com/office/drawing/2014/main" id="{79C457ED-93D1-F94D-B407-5F1AF3602511}"/>
              </a:ext>
            </a:extLst>
          </p:cNvPr>
          <p:cNvSpPr/>
          <p:nvPr/>
        </p:nvSpPr>
        <p:spPr>
          <a:xfrm>
            <a:off x="6027591" y="3893179"/>
            <a:ext cx="2165139" cy="1871663"/>
          </a:xfrm>
          <a:prstGeom prst="wedgeRoundRectCallout">
            <a:avLst>
              <a:gd name="adj1" fmla="val -72209"/>
              <a:gd name="adj2" fmla="val 753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吹き出し 109">
            <a:extLst>
              <a:ext uri="{FF2B5EF4-FFF2-40B4-BE49-F238E27FC236}">
                <a16:creationId xmlns:a16="http://schemas.microsoft.com/office/drawing/2014/main" id="{4516457B-AD0C-9E4B-A656-430F136590E8}"/>
              </a:ext>
            </a:extLst>
          </p:cNvPr>
          <p:cNvSpPr/>
          <p:nvPr/>
        </p:nvSpPr>
        <p:spPr>
          <a:xfrm>
            <a:off x="2913096" y="332751"/>
            <a:ext cx="2165139" cy="1871663"/>
          </a:xfrm>
          <a:prstGeom prst="wedgeRoundRectCallout">
            <a:avLst>
              <a:gd name="adj1" fmla="val -74849"/>
              <a:gd name="adj2" fmla="val 6775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0A6586F-C189-D645-A7DD-8255349C792E}"/>
              </a:ext>
            </a:extLst>
          </p:cNvPr>
          <p:cNvGrpSpPr/>
          <p:nvPr/>
        </p:nvGrpSpPr>
        <p:grpSpPr>
          <a:xfrm>
            <a:off x="2707077" y="482801"/>
            <a:ext cx="2614185" cy="2539739"/>
            <a:chOff x="4396448" y="3282077"/>
            <a:chExt cx="2897018" cy="2738101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04EE3385-1D6E-F24C-B72F-A9C59E26F891}"/>
                </a:ext>
              </a:extLst>
            </p:cNvPr>
            <p:cNvGrpSpPr/>
            <p:nvPr/>
          </p:nvGrpSpPr>
          <p:grpSpPr>
            <a:xfrm>
              <a:off x="4792052" y="3282077"/>
              <a:ext cx="2068389" cy="1645592"/>
              <a:chOff x="4439883" y="3244000"/>
              <a:chExt cx="2068389" cy="1645592"/>
            </a:xfrm>
          </p:grpSpPr>
          <p:pic>
            <p:nvPicPr>
              <p:cNvPr id="88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C5F9F88D-D022-DB46-88FC-7F739F318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636" y="3244000"/>
                <a:ext cx="822796" cy="822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グラフィックス 88" descr="歩く 単色塗りつぶし">
                <a:extLst>
                  <a:ext uri="{FF2B5EF4-FFF2-40B4-BE49-F238E27FC236}">
                    <a16:creationId xmlns:a16="http://schemas.microsoft.com/office/drawing/2014/main" id="{97C075E4-F54F-D54D-A805-7645AE91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39883" y="4066796"/>
                <a:ext cx="822796" cy="822796"/>
              </a:xfrm>
              <a:prstGeom prst="rect">
                <a:avLst/>
              </a:prstGeom>
            </p:spPr>
          </p:pic>
          <p:pic>
            <p:nvPicPr>
              <p:cNvPr id="90" name="グラフィックス 89" descr="歩く 単色塗りつぶし">
                <a:extLst>
                  <a:ext uri="{FF2B5EF4-FFF2-40B4-BE49-F238E27FC236}">
                    <a16:creationId xmlns:a16="http://schemas.microsoft.com/office/drawing/2014/main" id="{AC816AE5-6B28-D944-A2DC-519870D19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85476" y="4061330"/>
                <a:ext cx="822796" cy="822797"/>
              </a:xfrm>
              <a:prstGeom prst="rect">
                <a:avLst/>
              </a:prstGeom>
            </p:spPr>
          </p:pic>
          <p:sp>
            <p:nvSpPr>
              <p:cNvPr id="91" name="右矢印 90">
                <a:extLst>
                  <a:ext uri="{FF2B5EF4-FFF2-40B4-BE49-F238E27FC236}">
                    <a16:creationId xmlns:a16="http://schemas.microsoft.com/office/drawing/2014/main" id="{B99EC771-3DEB-B240-B630-87764253FA09}"/>
                  </a:ext>
                </a:extLst>
              </p:cNvPr>
              <p:cNvSpPr/>
              <p:nvPr/>
            </p:nvSpPr>
            <p:spPr>
              <a:xfrm>
                <a:off x="5280597" y="4242448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3A0A389-4C95-064B-9EA6-B8321FBB0BA2}"/>
                </a:ext>
              </a:extLst>
            </p:cNvPr>
            <p:cNvSpPr txBox="1"/>
            <p:nvPr/>
          </p:nvSpPr>
          <p:spPr>
            <a:xfrm>
              <a:off x="4396448" y="5113218"/>
              <a:ext cx="2897018" cy="906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444FA25-6F96-C347-9BE1-EBF7D1C356AD}"/>
              </a:ext>
            </a:extLst>
          </p:cNvPr>
          <p:cNvGrpSpPr/>
          <p:nvPr/>
        </p:nvGrpSpPr>
        <p:grpSpPr>
          <a:xfrm>
            <a:off x="2397888" y="4064326"/>
            <a:ext cx="3731591" cy="2489057"/>
            <a:chOff x="7441545" y="3960322"/>
            <a:chExt cx="4135318" cy="2683461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D46376C-5A1C-484F-B7A6-66E06E74D2CA}"/>
                </a:ext>
              </a:extLst>
            </p:cNvPr>
            <p:cNvSpPr txBox="1"/>
            <p:nvPr/>
          </p:nvSpPr>
          <p:spPr>
            <a:xfrm>
              <a:off x="7441545" y="5802526"/>
              <a:ext cx="4135318" cy="841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入力となる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オブジェクト操作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DD48BAA-DD30-374A-8A7E-F741CF64B09A}"/>
                </a:ext>
              </a:extLst>
            </p:cNvPr>
            <p:cNvGrpSpPr/>
            <p:nvPr/>
          </p:nvGrpSpPr>
          <p:grpSpPr>
            <a:xfrm>
              <a:off x="8018830" y="3960322"/>
              <a:ext cx="2709947" cy="1787268"/>
              <a:chOff x="7839615" y="3602072"/>
              <a:chExt cx="2709947" cy="1787268"/>
            </a:xfrm>
          </p:grpSpPr>
          <p:pic>
            <p:nvPicPr>
              <p:cNvPr id="78" name="グラフィックス 77" descr="フィルム ストリップ 枠線">
                <a:extLst>
                  <a:ext uri="{FF2B5EF4-FFF2-40B4-BE49-F238E27FC236}">
                    <a16:creationId xmlns:a16="http://schemas.microsoft.com/office/drawing/2014/main" id="{AD6BABF1-F6FE-D84F-BA30-9A6BFC99A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79" name="グラフィックス 78" descr="フィルム ストリップ 枠線">
                <a:extLst>
                  <a:ext uri="{FF2B5EF4-FFF2-40B4-BE49-F238E27FC236}">
                    <a16:creationId xmlns:a16="http://schemas.microsoft.com/office/drawing/2014/main" id="{BEB856D6-92A8-3D4A-A60A-03BFE8791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80" name="グラフィックス 79" descr="歩く 単色塗りつぶし">
                <a:extLst>
                  <a:ext uri="{FF2B5EF4-FFF2-40B4-BE49-F238E27FC236}">
                    <a16:creationId xmlns:a16="http://schemas.microsoft.com/office/drawing/2014/main" id="{02645DC4-38BD-E44A-AF07-787C8B9B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1" name="グラフィックス 80" descr="歩く 単色塗りつぶし">
                <a:extLst>
                  <a:ext uri="{FF2B5EF4-FFF2-40B4-BE49-F238E27FC236}">
                    <a16:creationId xmlns:a16="http://schemas.microsoft.com/office/drawing/2014/main" id="{E5942600-6150-7D42-B76F-7D96A2705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2" name="グラフィックス 81" descr="歩く 単色塗りつぶし">
                <a:extLst>
                  <a:ext uri="{FF2B5EF4-FFF2-40B4-BE49-F238E27FC236}">
                    <a16:creationId xmlns:a16="http://schemas.microsoft.com/office/drawing/2014/main" id="{9C5A59B4-63E0-804C-9DEE-1AD2E86C0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3" name="グラフィックス 82" descr="歩く 単色塗りつぶし">
                <a:extLst>
                  <a:ext uri="{FF2B5EF4-FFF2-40B4-BE49-F238E27FC236}">
                    <a16:creationId xmlns:a16="http://schemas.microsoft.com/office/drawing/2014/main" id="{69B9FD85-1A29-1348-A166-5843E26A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4" name="グラフィックス 83" descr="歩く 単色塗りつぶし">
                <a:extLst>
                  <a:ext uri="{FF2B5EF4-FFF2-40B4-BE49-F238E27FC236}">
                    <a16:creationId xmlns:a16="http://schemas.microsoft.com/office/drawing/2014/main" id="{F738AB14-A2D6-C34D-9050-B4EC70F0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5" name="グラフィックス 84" descr="歩く 単色塗りつぶし">
                <a:extLst>
                  <a:ext uri="{FF2B5EF4-FFF2-40B4-BE49-F238E27FC236}">
                    <a16:creationId xmlns:a16="http://schemas.microsoft.com/office/drawing/2014/main" id="{2C7BBF54-142F-9441-805E-06EA0180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2DBEE8C-903A-A24D-A155-25F8B256A5DA}"/>
              </a:ext>
            </a:extLst>
          </p:cNvPr>
          <p:cNvSpPr txBox="1"/>
          <p:nvPr/>
        </p:nvSpPr>
        <p:spPr>
          <a:xfrm>
            <a:off x="190014" y="2185424"/>
            <a:ext cx="2761334" cy="471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検索対象の作品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58DFD36-2796-E644-9701-D984D19D5C25}"/>
              </a:ext>
            </a:extLst>
          </p:cNvPr>
          <p:cNvSpPr txBox="1"/>
          <p:nvPr/>
        </p:nvSpPr>
        <p:spPr>
          <a:xfrm>
            <a:off x="8647617" y="2903044"/>
            <a:ext cx="28086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移動方向が一致する作品を検索・提示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56D63F68-6ACD-624C-B384-D2C98753CF51}"/>
              </a:ext>
            </a:extLst>
          </p:cNvPr>
          <p:cNvSpPr/>
          <p:nvPr/>
        </p:nvSpPr>
        <p:spPr>
          <a:xfrm>
            <a:off x="5257197" y="1130391"/>
            <a:ext cx="663849" cy="688029"/>
          </a:xfrm>
          <a:prstGeom prst="right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ADD843C9-AC3A-5740-A76A-67C3D3E3747A}"/>
              </a:ext>
            </a:extLst>
          </p:cNvPr>
          <p:cNvGrpSpPr/>
          <p:nvPr/>
        </p:nvGrpSpPr>
        <p:grpSpPr>
          <a:xfrm>
            <a:off x="5627616" y="447498"/>
            <a:ext cx="3015251" cy="2375965"/>
            <a:chOff x="8380307" y="3052824"/>
            <a:chExt cx="3341476" cy="2561536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AB44ADF-B335-5540-A02A-3E7A64F35E08}"/>
                </a:ext>
              </a:extLst>
            </p:cNvPr>
            <p:cNvGrpSpPr/>
            <p:nvPr/>
          </p:nvGrpSpPr>
          <p:grpSpPr>
            <a:xfrm>
              <a:off x="9206636" y="3052824"/>
              <a:ext cx="2116996" cy="1692072"/>
              <a:chOff x="9166541" y="3281099"/>
              <a:chExt cx="2116996" cy="1692072"/>
            </a:xfrm>
          </p:grpSpPr>
          <p:pic>
            <p:nvPicPr>
              <p:cNvPr id="69" name="グラフィックス 68" descr="データベース 単色塗りつぶし">
                <a:extLst>
                  <a:ext uri="{FF2B5EF4-FFF2-40B4-BE49-F238E27FC236}">
                    <a16:creationId xmlns:a16="http://schemas.microsoft.com/office/drawing/2014/main" id="{25A1F3A9-B5DA-604E-B76A-159C49E02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66541" y="3851982"/>
                <a:ext cx="1121189" cy="1121189"/>
              </a:xfrm>
              <a:prstGeom prst="rect">
                <a:avLst/>
              </a:prstGeom>
            </p:spPr>
          </p:pic>
          <p:pic>
            <p:nvPicPr>
              <p:cNvPr id="70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2A750D98-D1B0-A64B-8FB6-841FA57FC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9" y="3428120"/>
                <a:ext cx="704407" cy="704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円形吹き出し 70">
                <a:extLst>
                  <a:ext uri="{FF2B5EF4-FFF2-40B4-BE49-F238E27FC236}">
                    <a16:creationId xmlns:a16="http://schemas.microsoft.com/office/drawing/2014/main" id="{48AA4538-3BD3-1345-8138-BF1DA07BCE1B}"/>
                  </a:ext>
                </a:extLst>
              </p:cNvPr>
              <p:cNvSpPr/>
              <p:nvPr/>
            </p:nvSpPr>
            <p:spPr>
              <a:xfrm>
                <a:off x="10245185" y="3281099"/>
                <a:ext cx="1038352" cy="998449"/>
              </a:xfrm>
              <a:prstGeom prst="wedgeEllipseCallout">
                <a:avLst>
                  <a:gd name="adj1" fmla="val -55797"/>
                  <a:gd name="adj2" fmla="val 38632"/>
                </a:avLst>
              </a:prstGeom>
              <a:noFill/>
              <a:ln w="57150" cap="flat">
                <a:solidFill>
                  <a:srgbClr val="000000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4E65789-2FD0-8C46-849D-60E787B83439}"/>
                </a:ext>
              </a:extLst>
            </p:cNvPr>
            <p:cNvSpPr txBox="1"/>
            <p:nvPr/>
          </p:nvSpPr>
          <p:spPr>
            <a:xfrm>
              <a:off x="8380307" y="4707399"/>
              <a:ext cx="3341476" cy="90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各作品の移動方向</a:t>
              </a:r>
              <a:endPara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のデータセット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B05DF53-82B3-124D-989F-99F1F70BEA12}"/>
              </a:ext>
            </a:extLst>
          </p:cNvPr>
          <p:cNvGrpSpPr/>
          <p:nvPr/>
        </p:nvGrpSpPr>
        <p:grpSpPr>
          <a:xfrm>
            <a:off x="6179533" y="4058572"/>
            <a:ext cx="1866454" cy="1526376"/>
            <a:chOff x="4540347" y="3591070"/>
            <a:chExt cx="2068389" cy="1645590"/>
          </a:xfrm>
        </p:grpSpPr>
        <p:pic>
          <p:nvPicPr>
            <p:cNvPr id="63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859AC4E0-AC20-1A44-83F5-FA4AEEC81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100" y="3591070"/>
              <a:ext cx="822796" cy="822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グラフィックス 63" descr="歩く 単色塗りつぶし">
              <a:extLst>
                <a:ext uri="{FF2B5EF4-FFF2-40B4-BE49-F238E27FC236}">
                  <a16:creationId xmlns:a16="http://schemas.microsoft.com/office/drawing/2014/main" id="{45C67321-BDB1-3449-B73F-EEF48D38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40347" y="4413863"/>
              <a:ext cx="822796" cy="822797"/>
            </a:xfrm>
            <a:prstGeom prst="rect">
              <a:avLst/>
            </a:prstGeom>
          </p:spPr>
        </p:pic>
        <p:pic>
          <p:nvPicPr>
            <p:cNvPr id="65" name="グラフィックス 64" descr="歩く 単色塗りつぶし">
              <a:extLst>
                <a:ext uri="{FF2B5EF4-FFF2-40B4-BE49-F238E27FC236}">
                  <a16:creationId xmlns:a16="http://schemas.microsoft.com/office/drawing/2014/main" id="{3AF99AE5-E9FD-864F-9B47-D5AFE1AF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5940" y="4408397"/>
              <a:ext cx="822796" cy="822796"/>
            </a:xfrm>
            <a:prstGeom prst="rect">
              <a:avLst/>
            </a:prstGeom>
          </p:spPr>
        </p:pic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15532951-84CE-5245-B55B-D6FE57450264}"/>
                </a:ext>
              </a:extLst>
            </p:cNvPr>
            <p:cNvSpPr/>
            <p:nvPr/>
          </p:nvSpPr>
          <p:spPr>
            <a:xfrm>
              <a:off x="5381061" y="4589516"/>
              <a:ext cx="478188" cy="460559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58" name="上矢印 57">
            <a:extLst>
              <a:ext uri="{FF2B5EF4-FFF2-40B4-BE49-F238E27FC236}">
                <a16:creationId xmlns:a16="http://schemas.microsoft.com/office/drawing/2014/main" id="{8061EA79-E3C1-F241-A2D5-AA8D001F8D70}"/>
              </a:ext>
            </a:extLst>
          </p:cNvPr>
          <p:cNvSpPr/>
          <p:nvPr/>
        </p:nvSpPr>
        <p:spPr>
          <a:xfrm>
            <a:off x="6777231" y="2937824"/>
            <a:ext cx="753378" cy="713168"/>
          </a:xfrm>
          <a:prstGeom prst="up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5" name="グラフィックス 104" descr="開いたフォルダー 枠線">
            <a:extLst>
              <a:ext uri="{FF2B5EF4-FFF2-40B4-BE49-F238E27FC236}">
                <a16:creationId xmlns:a16="http://schemas.microsoft.com/office/drawing/2014/main" id="{A9DB920B-C9CE-264F-A0E5-02143911B6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1076" y="977023"/>
            <a:ext cx="999209" cy="999209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93DE5AA-D086-984F-997E-A8F36CAE0D6C}"/>
              </a:ext>
            </a:extLst>
          </p:cNvPr>
          <p:cNvSpPr txBox="1"/>
          <p:nvPr/>
        </p:nvSpPr>
        <p:spPr>
          <a:xfrm>
            <a:off x="5803069" y="5742599"/>
            <a:ext cx="26141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を検出</a:t>
            </a:r>
          </a:p>
        </p:txBody>
      </p:sp>
      <p:pic>
        <p:nvPicPr>
          <p:cNvPr id="116" name="グラフィックス 115" descr="拡大鏡 単色塗りつぶし">
            <a:extLst>
              <a:ext uri="{FF2B5EF4-FFF2-40B4-BE49-F238E27FC236}">
                <a16:creationId xmlns:a16="http://schemas.microsoft.com/office/drawing/2014/main" id="{98BD0A96-5687-084D-9A63-703DE35CBB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4793" y="2950026"/>
            <a:ext cx="747292" cy="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ユーザー 単色塗りつぶし">
            <a:extLst>
              <a:ext uri="{FF2B5EF4-FFF2-40B4-BE49-F238E27FC236}">
                <a16:creationId xmlns:a16="http://schemas.microsoft.com/office/drawing/2014/main" id="{B6C7F610-A36B-A845-B69F-340777A6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59" y="2444163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04363C-17C5-D24B-815E-C85188DEAB32}"/>
              </a:ext>
            </a:extLst>
          </p:cNvPr>
          <p:cNvSpPr txBox="1"/>
          <p:nvPr/>
        </p:nvSpPr>
        <p:spPr>
          <a:xfrm>
            <a:off x="234575" y="3309642"/>
            <a:ext cx="15203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C7E36FA-26A5-CD45-B524-E4F5D5D18A17}"/>
              </a:ext>
            </a:extLst>
          </p:cNvPr>
          <p:cNvCxnSpPr/>
          <p:nvPr/>
        </p:nvCxnSpPr>
        <p:spPr>
          <a:xfrm>
            <a:off x="3784600" y="2456863"/>
            <a:ext cx="1079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0824E5E-4A07-BB41-AF4A-DC453CEB1C1E}"/>
              </a:ext>
            </a:extLst>
          </p:cNvPr>
          <p:cNvGrpSpPr/>
          <p:nvPr/>
        </p:nvGrpSpPr>
        <p:grpSpPr>
          <a:xfrm>
            <a:off x="8819389" y="3435597"/>
            <a:ext cx="1744425" cy="1371654"/>
            <a:chOff x="7782846" y="2317578"/>
            <a:chExt cx="1744425" cy="1371654"/>
          </a:xfrm>
        </p:grpSpPr>
        <p:pic>
          <p:nvPicPr>
            <p:cNvPr id="25" name="グラフィックス 24" descr="データベース 単色塗りつぶし">
              <a:extLst>
                <a:ext uri="{FF2B5EF4-FFF2-40B4-BE49-F238E27FC236}">
                  <a16:creationId xmlns:a16="http://schemas.microsoft.com/office/drawing/2014/main" id="{D1A94B8D-6CD4-EE41-B1FA-53D3CF0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9195" y="2317578"/>
              <a:ext cx="1011729" cy="103996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5C1CD76-C915-FA4C-B4D8-CC7BF588CB8C}"/>
                </a:ext>
              </a:extLst>
            </p:cNvPr>
            <p:cNvSpPr txBox="1"/>
            <p:nvPr/>
          </p:nvSpPr>
          <p:spPr>
            <a:xfrm>
              <a:off x="7782846" y="3309641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データセット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A9D4CDC-AAD9-F544-8470-37BF4C79EDE3}"/>
              </a:ext>
            </a:extLst>
          </p:cNvPr>
          <p:cNvGrpSpPr/>
          <p:nvPr/>
        </p:nvGrpSpPr>
        <p:grpSpPr>
          <a:xfrm>
            <a:off x="5215830" y="1260433"/>
            <a:ext cx="1933777" cy="1581438"/>
            <a:chOff x="3064060" y="482801"/>
            <a:chExt cx="1866451" cy="1526379"/>
          </a:xfrm>
        </p:grpSpPr>
        <p:pic>
          <p:nvPicPr>
            <p:cNvPr id="20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33095635-243B-504D-8FE4-B52754918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746" y="482801"/>
              <a:ext cx="742468" cy="76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グラフィックス 20" descr="歩く 単色塗りつぶし">
              <a:extLst>
                <a:ext uri="{FF2B5EF4-FFF2-40B4-BE49-F238E27FC236}">
                  <a16:creationId xmlns:a16="http://schemas.microsoft.com/office/drawing/2014/main" id="{0D4D3D70-1ECE-BB4F-A931-722C8C9C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64060" y="1245991"/>
              <a:ext cx="742467" cy="763189"/>
            </a:xfrm>
            <a:prstGeom prst="rect">
              <a:avLst/>
            </a:prstGeom>
          </p:spPr>
        </p:pic>
        <p:pic>
          <p:nvPicPr>
            <p:cNvPr id="22" name="グラフィックス 21" descr="歩く 単色塗りつぶし">
              <a:extLst>
                <a:ext uri="{FF2B5EF4-FFF2-40B4-BE49-F238E27FC236}">
                  <a16:creationId xmlns:a16="http://schemas.microsoft.com/office/drawing/2014/main" id="{969E4FAD-D6C5-7A41-BA6B-5578A376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8045" y="1240919"/>
              <a:ext cx="742466" cy="763189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C9FA36E8-3F80-444E-B8B2-CEC665D82840}"/>
                </a:ext>
              </a:extLst>
            </p:cNvPr>
            <p:cNvSpPr/>
            <p:nvPr/>
          </p:nvSpPr>
          <p:spPr>
            <a:xfrm>
              <a:off x="3822695" y="1408916"/>
              <a:ext cx="431503" cy="427194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30CF86-0D7D-7B41-A4E6-A27BDE98DC6C}"/>
              </a:ext>
            </a:extLst>
          </p:cNvPr>
          <p:cNvSpPr txBox="1"/>
          <p:nvPr/>
        </p:nvSpPr>
        <p:spPr>
          <a:xfrm>
            <a:off x="4560253" y="2831359"/>
            <a:ext cx="32691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キャラクターの移動方向を検出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7C3D8B8-047F-6545-AC74-0805CB66802D}"/>
              </a:ext>
            </a:extLst>
          </p:cNvPr>
          <p:cNvGrpSpPr/>
          <p:nvPr/>
        </p:nvGrpSpPr>
        <p:grpSpPr>
          <a:xfrm>
            <a:off x="1707815" y="1406344"/>
            <a:ext cx="1995183" cy="1630683"/>
            <a:chOff x="1707818" y="1624123"/>
            <a:chExt cx="1995183" cy="163068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BAEB076-F9AB-CF4D-9B49-2F91A9BE13EE}"/>
                </a:ext>
              </a:extLst>
            </p:cNvPr>
            <p:cNvGrpSpPr/>
            <p:nvPr/>
          </p:nvGrpSpPr>
          <p:grpSpPr>
            <a:xfrm>
              <a:off x="1718094" y="1624123"/>
              <a:ext cx="1809552" cy="1277240"/>
              <a:chOff x="7839615" y="3602072"/>
              <a:chExt cx="2709947" cy="1787268"/>
            </a:xfrm>
          </p:grpSpPr>
          <p:pic>
            <p:nvPicPr>
              <p:cNvPr id="12" name="グラフィックス 11" descr="フィルム ストリップ 枠線">
                <a:extLst>
                  <a:ext uri="{FF2B5EF4-FFF2-40B4-BE49-F238E27FC236}">
                    <a16:creationId xmlns:a16="http://schemas.microsoft.com/office/drawing/2014/main" id="{94F4328C-0A3E-3546-AB10-40EB83E65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13" name="グラフィックス 12" descr="フィルム ストリップ 枠線">
                <a:extLst>
                  <a:ext uri="{FF2B5EF4-FFF2-40B4-BE49-F238E27FC236}">
                    <a16:creationId xmlns:a16="http://schemas.microsoft.com/office/drawing/2014/main" id="{F762BDE7-A934-D843-A061-B24A12CB0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14" name="グラフィックス 13" descr="歩く 単色塗りつぶし">
                <a:extLst>
                  <a:ext uri="{FF2B5EF4-FFF2-40B4-BE49-F238E27FC236}">
                    <a16:creationId xmlns:a16="http://schemas.microsoft.com/office/drawing/2014/main" id="{F6324BAE-CDA7-BA42-B671-A01038782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5" name="グラフィックス 14" descr="歩く 単色塗りつぶし">
                <a:extLst>
                  <a:ext uri="{FF2B5EF4-FFF2-40B4-BE49-F238E27FC236}">
                    <a16:creationId xmlns:a16="http://schemas.microsoft.com/office/drawing/2014/main" id="{58AE0C13-F2B4-214C-8814-3098A8454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6" name="グラフィックス 15" descr="歩く 単色塗りつぶし">
                <a:extLst>
                  <a:ext uri="{FF2B5EF4-FFF2-40B4-BE49-F238E27FC236}">
                    <a16:creationId xmlns:a16="http://schemas.microsoft.com/office/drawing/2014/main" id="{AE566945-E0D3-104C-8506-41417C30E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7" name="グラフィックス 16" descr="歩く 単色塗りつぶし">
                <a:extLst>
                  <a:ext uri="{FF2B5EF4-FFF2-40B4-BE49-F238E27FC236}">
                    <a16:creationId xmlns:a16="http://schemas.microsoft.com/office/drawing/2014/main" id="{992D21E8-A635-D54A-BAC3-747E6C6AD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8" name="グラフィックス 17" descr="歩く 単色塗りつぶし">
                <a:extLst>
                  <a:ext uri="{FF2B5EF4-FFF2-40B4-BE49-F238E27FC236}">
                    <a16:creationId xmlns:a16="http://schemas.microsoft.com/office/drawing/2014/main" id="{6606524D-ABA9-6241-AD90-7EDCDC554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9" name="グラフィックス 18" descr="歩く 単色塗りつぶし">
                <a:extLst>
                  <a:ext uri="{FF2B5EF4-FFF2-40B4-BE49-F238E27FC236}">
                    <a16:creationId xmlns:a16="http://schemas.microsoft.com/office/drawing/2014/main" id="{384B4B25-0FFA-AA4D-BAD2-0D247278D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FD740FB-E8A5-EA44-91F7-BCD98B04A5F5}"/>
                </a:ext>
              </a:extLst>
            </p:cNvPr>
            <p:cNvSpPr txBox="1"/>
            <p:nvPr/>
          </p:nvSpPr>
          <p:spPr>
            <a:xfrm>
              <a:off x="1707818" y="2875215"/>
              <a:ext cx="1995183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作品イメージを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BB16834-06C7-B74F-BC20-32C0004D375B}"/>
              </a:ext>
            </a:extLst>
          </p:cNvPr>
          <p:cNvCxnSpPr>
            <a:cxnSpLocks/>
          </p:cNvCxnSpPr>
          <p:nvPr/>
        </p:nvCxnSpPr>
        <p:spPr>
          <a:xfrm flipH="1">
            <a:off x="7591228" y="2447363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2991A0E-F9D2-E541-A020-37B9C263A8F4}"/>
              </a:ext>
            </a:extLst>
          </p:cNvPr>
          <p:cNvGrpSpPr/>
          <p:nvPr/>
        </p:nvGrpSpPr>
        <p:grpSpPr>
          <a:xfrm>
            <a:off x="8816227" y="1902154"/>
            <a:ext cx="1744425" cy="1370384"/>
            <a:chOff x="8303693" y="1582449"/>
            <a:chExt cx="1744425" cy="1370384"/>
          </a:xfrm>
        </p:grpSpPr>
        <p:pic>
          <p:nvPicPr>
            <p:cNvPr id="35" name="グラフィックス 34" descr="開いたフォルダー 枠線">
              <a:extLst>
                <a:ext uri="{FF2B5EF4-FFF2-40B4-BE49-F238E27FC236}">
                  <a16:creationId xmlns:a16="http://schemas.microsoft.com/office/drawing/2014/main" id="{3DC208B4-7A20-B341-9A0A-C2D273FB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2478" y="1582449"/>
              <a:ext cx="999209" cy="999209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87A966-D111-A443-BA1D-ABD25318E101}"/>
                </a:ext>
              </a:extLst>
            </p:cNvPr>
            <p:cNvSpPr txBox="1"/>
            <p:nvPr/>
          </p:nvSpPr>
          <p:spPr>
            <a:xfrm>
              <a:off x="8303693" y="2573242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40" name="グラフィックス 39" descr="フォルダー検索 枠線">
            <a:extLst>
              <a:ext uri="{FF2B5EF4-FFF2-40B4-BE49-F238E27FC236}">
                <a16:creationId xmlns:a16="http://schemas.microsoft.com/office/drawing/2014/main" id="{DEACC2C6-BAC7-1E4F-BA04-1A4F67AF4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4828" y="3303768"/>
            <a:ext cx="1147815" cy="114781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68F54C-0029-B14D-94DB-34383BBED73B}"/>
              </a:ext>
            </a:extLst>
          </p:cNvPr>
          <p:cNvSpPr txBox="1"/>
          <p:nvPr/>
        </p:nvSpPr>
        <p:spPr>
          <a:xfrm>
            <a:off x="1511933" y="4427660"/>
            <a:ext cx="243360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検索結果を提示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519B1A-CA76-E445-A906-217290BC9CD0}"/>
              </a:ext>
            </a:extLst>
          </p:cNvPr>
          <p:cNvCxnSpPr>
            <a:cxnSpLocks/>
          </p:cNvCxnSpPr>
          <p:nvPr/>
        </p:nvCxnSpPr>
        <p:spPr>
          <a:xfrm flipH="1">
            <a:off x="3784142" y="3886755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グラフィックス 44" descr="拡大鏡 単色塗りつぶし">
            <a:extLst>
              <a:ext uri="{FF2B5EF4-FFF2-40B4-BE49-F238E27FC236}">
                <a16:creationId xmlns:a16="http://schemas.microsoft.com/office/drawing/2014/main" id="{1A1EF492-87E1-8242-A504-D8B55B3DF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8164" y="3420475"/>
            <a:ext cx="914400" cy="9144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38EE3D-E7FE-3A4C-9E5F-82E128F0B82B}"/>
              </a:ext>
            </a:extLst>
          </p:cNvPr>
          <p:cNvSpPr txBox="1"/>
          <p:nvPr/>
        </p:nvSpPr>
        <p:spPr>
          <a:xfrm>
            <a:off x="5227772" y="4427660"/>
            <a:ext cx="19951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作品を検索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C769B21-1893-D444-8D4D-FE7A0755F429}"/>
              </a:ext>
            </a:extLst>
          </p:cNvPr>
          <p:cNvCxnSpPr>
            <a:cxnSpLocks/>
          </p:cNvCxnSpPr>
          <p:nvPr/>
        </p:nvCxnSpPr>
        <p:spPr>
          <a:xfrm flipH="1">
            <a:off x="7586628" y="3938447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1"/>
            <a:ext cx="6244695" cy="32807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1392" y="2721526"/>
            <a:ext cx="1003941" cy="1003941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960952" y="360011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649976" y="132936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35945" y="1344397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58317" y="1913632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83915" y="3657189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グラフィックス 52" descr="画像">
            <a:extLst>
              <a:ext uri="{FF2B5EF4-FFF2-40B4-BE49-F238E27FC236}">
                <a16:creationId xmlns:a16="http://schemas.microsoft.com/office/drawing/2014/main" id="{1F40FDE1-51D2-0F4A-A5A3-F99A6EA4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6" y="1708337"/>
            <a:ext cx="749356" cy="74935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3AA19-5586-734F-ACD9-0AF553424232}"/>
              </a:ext>
            </a:extLst>
          </p:cNvPr>
          <p:cNvSpPr/>
          <p:nvPr/>
        </p:nvSpPr>
        <p:spPr>
          <a:xfrm>
            <a:off x="10434656" y="1989346"/>
            <a:ext cx="551610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グラフィックス 53" descr="画像">
            <a:extLst>
              <a:ext uri="{FF2B5EF4-FFF2-40B4-BE49-F238E27FC236}">
                <a16:creationId xmlns:a16="http://schemas.microsoft.com/office/drawing/2014/main" id="{4C3FC5A0-5864-254D-933F-E917C026E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1873715"/>
            <a:ext cx="749356" cy="749356"/>
          </a:xfrm>
          <a:prstGeom prst="rect">
            <a:avLst/>
          </a:prstGeom>
        </p:spPr>
      </p:pic>
      <p:pic>
        <p:nvPicPr>
          <p:cNvPr id="65" name="グラフィックス 64" descr="画像">
            <a:extLst>
              <a:ext uri="{FF2B5EF4-FFF2-40B4-BE49-F238E27FC236}">
                <a16:creationId xmlns:a16="http://schemas.microsoft.com/office/drawing/2014/main" id="{C41BF458-E16B-8E41-9D80-96C46F70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5" y="3006589"/>
            <a:ext cx="749356" cy="749356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D37AADB-8F73-DC4A-86A1-F45958BDA8FA}"/>
              </a:ext>
            </a:extLst>
          </p:cNvPr>
          <p:cNvSpPr/>
          <p:nvPr/>
        </p:nvSpPr>
        <p:spPr>
          <a:xfrm>
            <a:off x="10434655" y="3287598"/>
            <a:ext cx="551609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グラフィックス 66" descr="画像">
            <a:extLst>
              <a:ext uri="{FF2B5EF4-FFF2-40B4-BE49-F238E27FC236}">
                <a16:creationId xmlns:a16="http://schemas.microsoft.com/office/drawing/2014/main" id="{77F09075-5C24-374D-B415-DAC0CD04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3171967"/>
            <a:ext cx="749356" cy="749356"/>
          </a:xfrm>
          <a:prstGeom prst="rect">
            <a:avLst/>
          </a:prstGeom>
        </p:spPr>
      </p:pic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1879726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024174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446186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529673" y="2189440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525812" y="352134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57137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86835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59" y="2850544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>
            <a:cxnSpLocks/>
          </p:cNvCxnSpPr>
          <p:nvPr/>
        </p:nvCxnSpPr>
        <p:spPr>
          <a:xfrm>
            <a:off x="7696200" y="4279748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18604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120984" y="4091506"/>
            <a:ext cx="2567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2"/>
            <a:ext cx="6244695" cy="32340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197249" y="2471341"/>
            <a:ext cx="10264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251601" y="3782338"/>
            <a:ext cx="9329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582" r="10293"/>
          <a:stretch/>
        </p:blipFill>
        <p:spPr>
          <a:xfrm>
            <a:off x="1684264" y="2732331"/>
            <a:ext cx="700147" cy="90779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1503406" y="3498131"/>
            <a:ext cx="10410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2438525" y="2828210"/>
            <a:ext cx="1053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6090996" y="3195336"/>
            <a:ext cx="1553735" cy="9193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438589" y="1250576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10298" y="127288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32620" y="1499003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28477" y="3599287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FE2BF0F-AC87-3542-94B5-51608FE755A1}"/>
              </a:ext>
            </a:extLst>
          </p:cNvPr>
          <p:cNvCxnSpPr>
            <a:cxnSpLocks/>
          </p:cNvCxnSpPr>
          <p:nvPr/>
        </p:nvCxnSpPr>
        <p:spPr>
          <a:xfrm>
            <a:off x="4816859" y="3271419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3BD8D87-C8F6-654D-87E1-D9A1489FB758}"/>
              </a:ext>
            </a:extLst>
          </p:cNvPr>
          <p:cNvSpPr txBox="1"/>
          <p:nvPr/>
        </p:nvSpPr>
        <p:spPr>
          <a:xfrm>
            <a:off x="2699142" y="153449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8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501628"/>
            <a:ext cx="6244695" cy="31084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8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D0432D9-77CC-BB4F-994E-0E92E64B106A}"/>
              </a:ext>
            </a:extLst>
          </p:cNvPr>
          <p:cNvGrpSpPr/>
          <p:nvPr/>
        </p:nvGrpSpPr>
        <p:grpSpPr>
          <a:xfrm>
            <a:off x="0" y="37226"/>
            <a:ext cx="5619752" cy="2820274"/>
            <a:chOff x="1809749" y="1885950"/>
            <a:chExt cx="5619752" cy="282027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917D8EC-068C-9B4F-8BC1-F63FC8E70393}"/>
                </a:ext>
              </a:extLst>
            </p:cNvPr>
            <p:cNvGrpSpPr/>
            <p:nvPr/>
          </p:nvGrpSpPr>
          <p:grpSpPr>
            <a:xfrm>
              <a:off x="1809749" y="1885950"/>
              <a:ext cx="2603500" cy="2383314"/>
              <a:chOff x="1758949" y="1885950"/>
              <a:chExt cx="2603500" cy="2383314"/>
            </a:xfrm>
          </p:grpSpPr>
          <p:pic>
            <p:nvPicPr>
              <p:cNvPr id="14" name="図 13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64655754-FA80-D349-BB49-3CF0E6E2E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949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43A3C2-6CD9-3E4A-93A6-FD8A00554BEB}"/>
                  </a:ext>
                </a:extLst>
              </p:cNvPr>
              <p:cNvSpPr txBox="1"/>
              <p:nvPr/>
            </p:nvSpPr>
            <p:spPr>
              <a:xfrm>
                <a:off x="1758949" y="3899932"/>
                <a:ext cx="210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</a:t>
                </a:r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(-130, </a:t>
                </a:r>
                <a:r>
                  <a:rPr lang="en-US" altLang="ja-JP" dirty="0">
                    <a:latin typeface="Century" panose="02040604050505020304" pitchFamily="18" charset="0"/>
                  </a:rPr>
                  <a:t>70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BE099D0-5FE4-DC45-B136-F476843E48C9}"/>
                </a:ext>
              </a:extLst>
            </p:cNvPr>
            <p:cNvGrpSpPr/>
            <p:nvPr/>
          </p:nvGrpSpPr>
          <p:grpSpPr>
            <a:xfrm>
              <a:off x="4794250" y="1885950"/>
              <a:ext cx="2635251" cy="1943100"/>
              <a:chOff x="7131050" y="1885950"/>
              <a:chExt cx="2635251" cy="1943100"/>
            </a:xfrm>
          </p:grpSpPr>
          <p:pic>
            <p:nvPicPr>
              <p:cNvPr id="16" name="図 1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93B8FF9-0E46-D24D-B4FC-4136D68EC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050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C5E9DE-9553-9C4F-829A-D56983C7B39A}"/>
                  </a:ext>
                </a:extLst>
              </p:cNvPr>
              <p:cNvSpPr txBox="1"/>
              <p:nvPr/>
            </p:nvSpPr>
            <p:spPr>
              <a:xfrm>
                <a:off x="7734976" y="3059668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(130, 70)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E77416D-E2D1-B346-A1C2-AFDACAB28583}"/>
                </a:ext>
              </a:extLst>
            </p:cNvPr>
            <p:cNvSpPr txBox="1"/>
            <p:nvPr/>
          </p:nvSpPr>
          <p:spPr>
            <a:xfrm>
              <a:off x="2035291" y="4336892"/>
              <a:ext cx="21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(a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1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264C24D-668A-4A41-860A-D1C21DFA0E66}"/>
                </a:ext>
              </a:extLst>
            </p:cNvPr>
            <p:cNvSpPr txBox="1"/>
            <p:nvPr/>
          </p:nvSpPr>
          <p:spPr>
            <a:xfrm>
              <a:off x="5081509" y="4336892"/>
              <a:ext cx="229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(b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E18B8EEC-9F69-3E48-9C8A-FFF1D5B4A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08" y="3429225"/>
            <a:ext cx="4371975" cy="2314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2A4D0C-69B4-1E40-B0B6-8CF3C8E37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26" y="3429000"/>
            <a:ext cx="4401166" cy="231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558FC6-0938-C546-87B4-BC1DD0989810}"/>
              </a:ext>
            </a:extLst>
          </p:cNvPr>
          <p:cNvSpPr txBox="1"/>
          <p:nvPr/>
        </p:nvSpPr>
        <p:spPr>
          <a:xfrm>
            <a:off x="2235192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(a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1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63C1F6-0CBC-CF40-8330-00DC77B548B3}"/>
              </a:ext>
            </a:extLst>
          </p:cNvPr>
          <p:cNvSpPr txBox="1"/>
          <p:nvPr/>
        </p:nvSpPr>
        <p:spPr>
          <a:xfrm>
            <a:off x="6783767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(b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2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7E6ABF-4945-B647-A295-F653B0EFFD5D}"/>
              </a:ext>
            </a:extLst>
          </p:cNvPr>
          <p:cNvSpPr txBox="1"/>
          <p:nvPr/>
        </p:nvSpPr>
        <p:spPr>
          <a:xfrm>
            <a:off x="3219221" y="384473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</a:t>
            </a:r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(-130, -</a:t>
            </a:r>
            <a:r>
              <a:rPr lang="en-US" altLang="ja-JP" sz="2400" dirty="0">
                <a:latin typeface="Century" panose="02040604050505020304" pitchFamily="18" charset="0"/>
              </a:rPr>
              <a:t>70</a:t>
            </a:r>
            <a:r>
              <a:rPr kumimoji="1" lang="en-US" altLang="ja-JP" sz="2400" dirty="0">
                <a:latin typeface="Century" panose="02040604050505020304" pitchFamily="18" charset="0"/>
              </a:rPr>
              <a:t>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0909F3-5FA0-9F4C-8832-473D21179460}"/>
              </a:ext>
            </a:extLst>
          </p:cNvPr>
          <p:cNvSpPr txBox="1"/>
          <p:nvPr/>
        </p:nvSpPr>
        <p:spPr>
          <a:xfrm>
            <a:off x="7930910" y="486749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(130, 70)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7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6D9EAB-669A-DD43-A90B-F6161286614F}"/>
              </a:ext>
            </a:extLst>
          </p:cNvPr>
          <p:cNvGrpSpPr/>
          <p:nvPr/>
        </p:nvGrpSpPr>
        <p:grpSpPr>
          <a:xfrm>
            <a:off x="2100263" y="1159668"/>
            <a:ext cx="4843462" cy="4598195"/>
            <a:chOff x="2100263" y="1159668"/>
            <a:chExt cx="4843462" cy="459819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0B8CB53-1F32-2F4D-8E47-85837B254501}"/>
                </a:ext>
              </a:extLst>
            </p:cNvPr>
            <p:cNvCxnSpPr/>
            <p:nvPr/>
          </p:nvCxnSpPr>
          <p:spPr>
            <a:xfrm>
              <a:off x="2100263" y="3429000"/>
              <a:ext cx="48434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AA023A-96D1-E94F-AFF8-69759EE7504C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8" y="1159668"/>
              <a:ext cx="0" cy="45981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E51A11-784F-0744-9A0D-E4F7D3772E31}"/>
              </a:ext>
            </a:extLst>
          </p:cNvPr>
          <p:cNvCxnSpPr>
            <a:cxnSpLocks/>
          </p:cNvCxnSpPr>
          <p:nvPr/>
        </p:nvCxnSpPr>
        <p:spPr>
          <a:xfrm flipV="1">
            <a:off x="2514600" y="1428750"/>
            <a:ext cx="3900488" cy="38576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9D23994-BBC3-6144-8317-2A665A35615A}"/>
              </a:ext>
            </a:extLst>
          </p:cNvPr>
          <p:cNvCxnSpPr>
            <a:cxnSpLocks/>
          </p:cNvCxnSpPr>
          <p:nvPr/>
        </p:nvCxnSpPr>
        <p:spPr>
          <a:xfrm>
            <a:off x="2357438" y="1584841"/>
            <a:ext cx="4257675" cy="370153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182B96D-D808-BD43-8763-27347DA13D5E}"/>
              </a:ext>
            </a:extLst>
          </p:cNvPr>
          <p:cNvCxnSpPr>
            <a:cxnSpLocks/>
          </p:cNvCxnSpPr>
          <p:nvPr/>
        </p:nvCxnSpPr>
        <p:spPr>
          <a:xfrm>
            <a:off x="2212288" y="3429000"/>
            <a:ext cx="454797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F125EE1-A332-8B4E-952E-AD528B608D58}"/>
              </a:ext>
            </a:extLst>
          </p:cNvPr>
          <p:cNvCxnSpPr>
            <a:cxnSpLocks/>
          </p:cNvCxnSpPr>
          <p:nvPr/>
        </p:nvCxnSpPr>
        <p:spPr>
          <a:xfrm flipV="1">
            <a:off x="4457699" y="1350289"/>
            <a:ext cx="0" cy="4136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747E13C-A991-184C-8AAE-84ECDB5C2577}"/>
              </a:ext>
            </a:extLst>
          </p:cNvPr>
          <p:cNvCxnSpPr/>
          <p:nvPr/>
        </p:nvCxnSpPr>
        <p:spPr>
          <a:xfrm>
            <a:off x="5358950" y="3794403"/>
            <a:ext cx="1128713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9BF490E-C7F2-4345-A7D8-66190D1B9E01}"/>
              </a:ext>
            </a:extLst>
          </p:cNvPr>
          <p:cNvSpPr txBox="1"/>
          <p:nvPr/>
        </p:nvSpPr>
        <p:spPr>
          <a:xfrm>
            <a:off x="6255646" y="535876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25499C-4A1B-124C-BDA4-7067417B1208}"/>
              </a:ext>
            </a:extLst>
          </p:cNvPr>
          <p:cNvSpPr txBox="1"/>
          <p:nvPr/>
        </p:nvSpPr>
        <p:spPr>
          <a:xfrm>
            <a:off x="6096000" y="634096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59A6AD-B320-EA4B-9A59-78E62FE3E41F}"/>
              </a:ext>
            </a:extLst>
          </p:cNvPr>
          <p:cNvCxnSpPr>
            <a:cxnSpLocks/>
          </p:cNvCxnSpPr>
          <p:nvPr/>
        </p:nvCxnSpPr>
        <p:spPr>
          <a:xfrm flipV="1">
            <a:off x="4866083" y="1456642"/>
            <a:ext cx="984649" cy="10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436961F-250B-B34F-9C41-91FB0DB3E0D5}"/>
              </a:ext>
            </a:extLst>
          </p:cNvPr>
          <p:cNvCxnSpPr>
            <a:cxnSpLocks/>
          </p:cNvCxnSpPr>
          <p:nvPr/>
        </p:nvCxnSpPr>
        <p:spPr>
          <a:xfrm flipH="1" flipV="1">
            <a:off x="3031221" y="1684348"/>
            <a:ext cx="1001896" cy="8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365755-E886-7D4C-9862-EC784099FABD}"/>
              </a:ext>
            </a:extLst>
          </p:cNvPr>
          <p:cNvSpPr txBox="1"/>
          <p:nvPr/>
        </p:nvSpPr>
        <p:spPr>
          <a:xfrm>
            <a:off x="992726" y="76671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0227724-1ACD-CA44-A2E8-5CEDBC6C72ED}"/>
              </a:ext>
            </a:extLst>
          </p:cNvPr>
          <p:cNvCxnSpPr>
            <a:cxnSpLocks/>
          </p:cNvCxnSpPr>
          <p:nvPr/>
        </p:nvCxnSpPr>
        <p:spPr>
          <a:xfrm flipH="1">
            <a:off x="2590021" y="3874831"/>
            <a:ext cx="973697" cy="89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7F1D463-B136-4849-8134-2A576326C09F}"/>
              </a:ext>
            </a:extLst>
          </p:cNvPr>
          <p:cNvSpPr txBox="1"/>
          <p:nvPr/>
        </p:nvSpPr>
        <p:spPr>
          <a:xfrm>
            <a:off x="876299" y="509140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600FADB-4F7A-BF4C-B263-77374D66A7F1}"/>
              </a:ext>
            </a:extLst>
          </p:cNvPr>
          <p:cNvSpPr txBox="1"/>
          <p:nvPr/>
        </p:nvSpPr>
        <p:spPr>
          <a:xfrm>
            <a:off x="3686306" y="588417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38A21C-831F-F446-B6AC-949CECAEE3CD}"/>
              </a:ext>
            </a:extLst>
          </p:cNvPr>
          <p:cNvCxnSpPr>
            <a:cxnSpLocks/>
          </p:cNvCxnSpPr>
          <p:nvPr/>
        </p:nvCxnSpPr>
        <p:spPr>
          <a:xfrm flipH="1">
            <a:off x="4257674" y="4026797"/>
            <a:ext cx="16509" cy="149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28B7D1C-0949-6441-9880-75399F5D6538}"/>
              </a:ext>
            </a:extLst>
          </p:cNvPr>
          <p:cNvCxnSpPr>
            <a:cxnSpLocks/>
          </p:cNvCxnSpPr>
          <p:nvPr/>
        </p:nvCxnSpPr>
        <p:spPr>
          <a:xfrm flipV="1">
            <a:off x="4182948" y="1344334"/>
            <a:ext cx="0" cy="123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E694FC-A7A1-5A44-A63F-E99BB5ACA0A3}"/>
              </a:ext>
            </a:extLst>
          </p:cNvPr>
          <p:cNvSpPr txBox="1"/>
          <p:nvPr/>
        </p:nvSpPr>
        <p:spPr>
          <a:xfrm>
            <a:off x="3664875" y="443553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34C47B-315E-2A40-A133-49E991F61221}"/>
              </a:ext>
            </a:extLst>
          </p:cNvPr>
          <p:cNvSpPr txBox="1"/>
          <p:nvPr/>
        </p:nvSpPr>
        <p:spPr>
          <a:xfrm>
            <a:off x="7188626" y="303581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1E4335-1E18-F04F-AF50-8B8D43400D38}"/>
              </a:ext>
            </a:extLst>
          </p:cNvPr>
          <p:cNvCxnSpPr>
            <a:cxnSpLocks/>
          </p:cNvCxnSpPr>
          <p:nvPr/>
        </p:nvCxnSpPr>
        <p:spPr>
          <a:xfrm flipV="1">
            <a:off x="5029199" y="3165174"/>
            <a:ext cx="1458464" cy="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BB023B-76A1-A648-9F81-756151BC13B7}"/>
              </a:ext>
            </a:extLst>
          </p:cNvPr>
          <p:cNvSpPr txBox="1"/>
          <p:nvPr/>
        </p:nvSpPr>
        <p:spPr>
          <a:xfrm>
            <a:off x="573987" y="310583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D8D0A34-3661-944E-9112-4CC40193887D}"/>
              </a:ext>
            </a:extLst>
          </p:cNvPr>
          <p:cNvCxnSpPr>
            <a:cxnSpLocks/>
          </p:cNvCxnSpPr>
          <p:nvPr/>
        </p:nvCxnSpPr>
        <p:spPr>
          <a:xfrm flipH="1" flipV="1">
            <a:off x="2331089" y="3253524"/>
            <a:ext cx="1456541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1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16345</TotalTime>
  <Words>704</Words>
  <Application>Microsoft Macintosh PowerPoint</Application>
  <PresentationFormat>ワイド画面</PresentationFormat>
  <Paragraphs>217</Paragraphs>
  <Slides>22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MS PGothic</vt:lpstr>
      <vt:lpstr>MS Mincho</vt:lpstr>
      <vt:lpstr>游ゴシック</vt:lpstr>
      <vt:lpstr>游ゴシック Light</vt:lpstr>
      <vt:lpstr>Arial</vt:lpstr>
      <vt:lpstr>Cambria Math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福地　ユキ</dc:creator>
  <cp:lastModifiedBy>福地　ユキ</cp:lastModifiedBy>
  <cp:revision>81</cp:revision>
  <dcterms:created xsi:type="dcterms:W3CDTF">2020-12-22T06:55:49Z</dcterms:created>
  <dcterms:modified xsi:type="dcterms:W3CDTF">2021-04-13T08:29:09Z</dcterms:modified>
</cp:coreProperties>
</file>