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6" r:id="rId2"/>
    <p:sldId id="267" r:id="rId3"/>
    <p:sldId id="268" r:id="rId4"/>
    <p:sldId id="269" r:id="rId5"/>
    <p:sldId id="270" r:id="rId6"/>
    <p:sldId id="271" r:id="rId7"/>
    <p:sldId id="272" r:id="rId8"/>
    <p:sldId id="273" r:id="rId9"/>
    <p:sldId id="274" r:id="rId10"/>
    <p:sldId id="27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FCA402"/>
    <a:srgbClr val="747374"/>
    <a:srgbClr val="2A3D5B"/>
    <a:srgbClr val="CCCAC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27"/>
    <p:restoredTop sz="96327"/>
  </p:normalViewPr>
  <p:slideViewPr>
    <p:cSldViewPr snapToGrid="0" snapToObjects="1" showGuides="1">
      <p:cViewPr varScale="1">
        <p:scale>
          <a:sx n="89" d="100"/>
          <a:sy n="89" d="100"/>
        </p:scale>
        <p:origin x="14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1143000" y="685800"/>
            <a:ext cx="4572000" cy="3429000"/>
          </a:xfrm>
          <a:prstGeom prst="rect">
            <a:avLst/>
          </a:prstGeom>
        </p:spPr>
        <p:txBody>
          <a:bodyPr/>
          <a:lstStyle/>
          <a:p>
            <a:endParaRPr/>
          </a:p>
        </p:txBody>
      </p:sp>
      <p:sp>
        <p:nvSpPr>
          <p:cNvPr id="423" name="Shape 4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Title &amp; Bullets">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143B6C1-8BA7-FE43-8B3A-879E363DF7AA}"/>
              </a:ext>
            </a:extLst>
          </p:cNvPr>
          <p:cNvSpPr/>
          <p:nvPr userDrawn="1"/>
        </p:nvSpPr>
        <p:spPr>
          <a:xfrm>
            <a:off x="12406313" y="8961601"/>
            <a:ext cx="598487" cy="79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3" name="直角三角形 2">
            <a:extLst>
              <a:ext uri="{FF2B5EF4-FFF2-40B4-BE49-F238E27FC236}">
                <a16:creationId xmlns:a16="http://schemas.microsoft.com/office/drawing/2014/main" id="{B752D349-1E3B-4E49-B4D7-BB5D34BA6A65}"/>
              </a:ext>
            </a:extLst>
          </p:cNvPr>
          <p:cNvSpPr/>
          <p:nvPr userDrawn="1"/>
        </p:nvSpPr>
        <p:spPr>
          <a:xfrm flipH="1">
            <a:off x="11807823" y="8961601"/>
            <a:ext cx="598487" cy="792000"/>
          </a:xfrm>
          <a:prstGeom prst="rtTriangle">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3" name="正方形/長方形 12">
            <a:extLst>
              <a:ext uri="{FF2B5EF4-FFF2-40B4-BE49-F238E27FC236}">
                <a16:creationId xmlns:a16="http://schemas.microsoft.com/office/drawing/2014/main" id="{63A8A8CD-AF67-4C48-A6B6-41D5E50155AC}"/>
              </a:ext>
            </a:extLst>
          </p:cNvPr>
          <p:cNvSpPr/>
          <p:nvPr userDrawn="1"/>
        </p:nvSpPr>
        <p:spPr>
          <a:xfrm>
            <a:off x="0" y="9321600"/>
            <a:ext cx="12406313" cy="43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95" name="Body Level One…"/>
          <p:cNvSpPr txBox="1">
            <a:spLocks noGrp="1"/>
          </p:cNvSpPr>
          <p:nvPr>
            <p:ph type="body" idx="1"/>
          </p:nvPr>
        </p:nvSpPr>
        <p:spPr>
          <a:xfrm>
            <a:off x="598410" y="2220687"/>
            <a:ext cx="11807980" cy="6740914"/>
          </a:xfrm>
          <a:prstGeom prst="rect">
            <a:avLst/>
          </a:prstGeom>
        </p:spPr>
        <p:txBody>
          <a:bodyPr anchor="t"/>
          <a:lstStyle>
            <a:lvl1pPr marL="406400" indent="-406400">
              <a:lnSpc>
                <a:spcPct val="120000"/>
              </a:lnSpc>
              <a:buSzPct val="40000"/>
              <a:buFont typeface="Wingdings" pitchFamily="2" charset="2"/>
              <a:buChar char="n"/>
              <a:defRPr sz="3600">
                <a:latin typeface="ＭＳ Ｐゴシック"/>
                <a:ea typeface="ＭＳ Ｐゴシック"/>
                <a:cs typeface="ＭＳ Ｐゴシック"/>
                <a:sym typeface="ＭＳ Ｐゴシック"/>
              </a:defRPr>
            </a:lvl1pPr>
            <a:lvl2pPr marL="812800" indent="-368300">
              <a:lnSpc>
                <a:spcPct val="120000"/>
              </a:lnSpc>
              <a:spcBef>
                <a:spcPts val="1800"/>
              </a:spcBef>
              <a:buClr>
                <a:srgbClr val="000000"/>
              </a:buClr>
              <a:buSzPct val="40000"/>
              <a:buFont typeface="Wingdings" pitchFamily="2" charset="2"/>
              <a:buChar char="u"/>
              <a:defRPr sz="3200">
                <a:latin typeface="Arial" panose="020B0604020202020204" pitchFamily="34" charset="0"/>
                <a:ea typeface="ＭＳ Ｐゴシック"/>
                <a:cs typeface="Arial" panose="020B0604020202020204" pitchFamily="34" charset="0"/>
                <a:sym typeface="ＭＳ Ｐゴシック"/>
              </a:defRPr>
            </a:lvl2pPr>
            <a:lvl3pPr marL="1257300" indent="-368300">
              <a:lnSpc>
                <a:spcPct val="120000"/>
              </a:lnSpc>
              <a:spcBef>
                <a:spcPts val="1800"/>
              </a:spcBef>
              <a:buClr>
                <a:srgbClr val="000000"/>
              </a:buClr>
              <a:buSzPct val="40000"/>
              <a:buFont typeface="Wingdings" pitchFamily="2" charset="2"/>
              <a:buChar char="Ø"/>
              <a:defRPr sz="2800">
                <a:latin typeface="Arial" panose="020B0604020202020204" pitchFamily="34" charset="0"/>
                <a:ea typeface="ＭＳ Ｐゴシック"/>
                <a:cs typeface="Arial" panose="020B0604020202020204" pitchFamily="34" charset="0"/>
                <a:sym typeface="ＭＳ Ｐゴシック"/>
              </a:defRPr>
            </a:lvl3pPr>
            <a:lvl4pPr marL="1701800" indent="-368300">
              <a:lnSpc>
                <a:spcPct val="120000"/>
              </a:lnSpc>
              <a:spcBef>
                <a:spcPts val="1800"/>
              </a:spcBef>
              <a:buClr>
                <a:srgbClr val="000000"/>
              </a:buClr>
              <a:buSzPct val="40000"/>
              <a:buBlip>
                <a:blip r:embed="rId2"/>
              </a:buBlip>
              <a:defRPr sz="2400">
                <a:latin typeface="Arial" panose="020B0604020202020204" pitchFamily="34" charset="0"/>
                <a:ea typeface="ＭＳ Ｐゴシック"/>
                <a:cs typeface="Arial" panose="020B0604020202020204" pitchFamily="34" charset="0"/>
                <a:sym typeface="ＭＳ Ｐゴシック"/>
              </a:defRPr>
            </a:lvl4pPr>
            <a:lvl5pPr marL="2146300" indent="-368300">
              <a:lnSpc>
                <a:spcPct val="120000"/>
              </a:lnSpc>
              <a:spcBef>
                <a:spcPts val="1800"/>
              </a:spcBef>
              <a:buClr>
                <a:srgbClr val="000000"/>
              </a:buClr>
              <a:buSzPct val="40000"/>
              <a:buBlip>
                <a:blip r:embed="rId2"/>
              </a:buBlip>
              <a:defRPr sz="2000">
                <a:latin typeface="Arial" panose="020B0604020202020204" pitchFamily="34" charset="0"/>
                <a:ea typeface="ＭＳ Ｐゴシック"/>
                <a:cs typeface="Arial" panose="020B0604020202020204" pitchFamily="34" charset="0"/>
                <a:sym typeface="ＭＳ Ｐゴシック"/>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96" name="Rectangle"/>
          <p:cNvSpPr/>
          <p:nvPr/>
        </p:nvSpPr>
        <p:spPr>
          <a:xfrm>
            <a:off x="-933" y="0"/>
            <a:ext cx="13006666" cy="1872000"/>
          </a:xfrm>
          <a:prstGeom prst="rect">
            <a:avLst/>
          </a:prstGeom>
          <a:solidFill>
            <a:schemeClr val="tx2"/>
          </a:solidFill>
          <a:ln w="12700">
            <a:miter lim="400000"/>
          </a:ln>
          <a:effectLst/>
        </p:spPr>
        <p:txBody>
          <a:bodyPr lIns="50800" tIns="50800" rIns="50800" bIns="50800" anchor="ctr"/>
          <a:lstStyle/>
          <a:p>
            <a:pPr>
              <a:defRPr sz="6000" b="1">
                <a:solidFill>
                  <a:srgbClr val="FFFFFF"/>
                </a:solidFill>
                <a:latin typeface="Helvetica"/>
                <a:ea typeface="Helvetica"/>
                <a:cs typeface="Helvetica"/>
                <a:sym typeface="Helvetica"/>
              </a:defRPr>
            </a:pPr>
            <a:endParaRPr/>
          </a:p>
        </p:txBody>
      </p:sp>
      <p:sp>
        <p:nvSpPr>
          <p:cNvPr id="197" name="Title Text"/>
          <p:cNvSpPr txBox="1">
            <a:spLocks noGrp="1"/>
          </p:cNvSpPr>
          <p:nvPr>
            <p:ph type="title" hasCustomPrompt="1"/>
          </p:nvPr>
        </p:nvSpPr>
        <p:spPr>
          <a:xfrm>
            <a:off x="598410" y="38097"/>
            <a:ext cx="11807980" cy="1800000"/>
          </a:xfrm>
          <a:prstGeom prst="rect">
            <a:avLst/>
          </a:prstGeom>
          <a:effectLst/>
        </p:spPr>
        <p:txBody>
          <a:bodyPr>
            <a:normAutofit/>
          </a:bodyPr>
          <a:lstStyle>
            <a:lvl1pPr algn="l">
              <a:lnSpc>
                <a:spcPct val="110000"/>
              </a:lnSpc>
              <a:defRPr sz="4400" b="0">
                <a:solidFill>
                  <a:srgbClr val="FFFFFF"/>
                </a:solidFill>
                <a:latin typeface="HGPGothicE"/>
                <a:ea typeface="HGPGothicE"/>
                <a:cs typeface="HGPGothicE"/>
                <a:sym typeface="HGPGothicE"/>
              </a:defRPr>
            </a:lvl1pPr>
          </a:lstStyle>
          <a:p>
            <a:r>
              <a:rPr lang="ja-JP" altLang="en-US"/>
              <a:t>マスタータイトルの書式設定</a:t>
            </a:r>
            <a:endParaRPr/>
          </a:p>
        </p:txBody>
      </p:sp>
      <p:sp>
        <p:nvSpPr>
          <p:cNvPr id="198" name="Wakayama University"/>
          <p:cNvSpPr txBox="1"/>
          <p:nvPr/>
        </p:nvSpPr>
        <p:spPr>
          <a:xfrm>
            <a:off x="621393" y="9344398"/>
            <a:ext cx="2737929" cy="41036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2" name="Image" descr="Image">
            <a:extLst>
              <a:ext uri="{FF2B5EF4-FFF2-40B4-BE49-F238E27FC236}">
                <a16:creationId xmlns:a16="http://schemas.microsoft.com/office/drawing/2014/main" id="{347156EF-3AF6-9940-BB3D-DE93F72D2500}"/>
              </a:ext>
            </a:extLst>
          </p:cNvPr>
          <p:cNvPicPr>
            <a:picLocks noChangeAspect="1"/>
          </p:cNvPicPr>
          <p:nvPr userDrawn="1"/>
        </p:nvPicPr>
        <p:blipFill>
          <a:blip r:embed="rId3"/>
          <a:srcRect r="75812" b="33521"/>
          <a:stretch>
            <a:fillRect/>
          </a:stretch>
        </p:blipFill>
        <p:spPr>
          <a:xfrm>
            <a:off x="88911" y="9358911"/>
            <a:ext cx="486261" cy="324000"/>
          </a:xfrm>
          <a:prstGeom prst="rect">
            <a:avLst/>
          </a:prstGeom>
          <a:ln w="12700">
            <a:miter lim="400000"/>
          </a:ln>
        </p:spPr>
      </p:pic>
      <p:sp>
        <p:nvSpPr>
          <p:cNvPr id="11" name="Slide Number">
            <a:extLst>
              <a:ext uri="{FF2B5EF4-FFF2-40B4-BE49-F238E27FC236}">
                <a16:creationId xmlns:a16="http://schemas.microsoft.com/office/drawing/2014/main" id="{89D3BCC3-7500-4743-BE71-1D8BE6EDD54D}"/>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665796617"/>
      </p:ext>
    </p:extLst>
  </p:cSld>
  <p:clrMapOvr>
    <a:masterClrMapping/>
  </p:clrMapOvr>
  <p:transition spd="med"/>
  <p:extLst>
    <p:ext uri="{DCECCB84-F9BA-43D5-87BE-67443E8EF086}">
      <p15:sldGuideLst xmlns:p15="http://schemas.microsoft.com/office/powerpoint/2012/main">
        <p15:guide id="1" pos="377">
          <p15:clr>
            <a:srgbClr val="FBAE40"/>
          </p15:clr>
        </p15:guide>
        <p15:guide id="2" pos="7815">
          <p15:clr>
            <a:srgbClr val="FBAE40"/>
          </p15:clr>
        </p15:guide>
        <p15:guide id="3" orient="horz" pos="1394">
          <p15:clr>
            <a:srgbClr val="FBAE40"/>
          </p15:clr>
        </p15:guide>
        <p15:guide id="4" orient="horz" pos="563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amp; Bullets">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8402948F-ECD5-D14F-95D5-70424AED8D6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chemeClr val="tx1"/>
                </a:solidFill>
                <a:latin typeface="HGPGothicE"/>
                <a:ea typeface="HGPGothicE"/>
                <a:cs typeface="HGPGothicE"/>
                <a:sym typeface="HGPGothicE"/>
              </a:defRPr>
            </a:lvl1pPr>
          </a:lstStyle>
          <a:p>
            <a:r>
              <a:rPr lang="ja-JP" altLang="en-US"/>
              <a:t>マスター タイトルの書式設定</a:t>
            </a:r>
            <a:endParaRPr/>
          </a:p>
        </p:txBody>
      </p:sp>
      <p:sp>
        <p:nvSpPr>
          <p:cNvPr id="8" name="Wakayama University">
            <a:extLst>
              <a:ext uri="{FF2B5EF4-FFF2-40B4-BE49-F238E27FC236}">
                <a16:creationId xmlns:a16="http://schemas.microsoft.com/office/drawing/2014/main" id="{DBEE8D0E-466F-154E-B64F-E1FB98D03AD5}"/>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tx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9" name="Image" descr="Image">
            <a:extLst>
              <a:ext uri="{FF2B5EF4-FFF2-40B4-BE49-F238E27FC236}">
                <a16:creationId xmlns:a16="http://schemas.microsoft.com/office/drawing/2014/main" id="{31EBE816-6BB6-8B4E-944B-704A23AAC8E1}"/>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7" name="Slide Number">
            <a:extLst>
              <a:ext uri="{FF2B5EF4-FFF2-40B4-BE49-F238E27FC236}">
                <a16:creationId xmlns:a16="http://schemas.microsoft.com/office/drawing/2014/main" id="{6611596E-DD75-3149-A3B2-DBD93FF4FD39}"/>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tx2"/>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72533254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mp; Bullets">
    <p:spTree>
      <p:nvGrpSpPr>
        <p:cNvPr id="1" name=""/>
        <p:cNvGrpSpPr/>
        <p:nvPr/>
      </p:nvGrpSpPr>
      <p:grpSpPr>
        <a:xfrm>
          <a:off x="0" y="0"/>
          <a:ext cx="0" cy="0"/>
          <a:chOff x="0" y="0"/>
          <a:chExt cx="0" cy="0"/>
        </a:xfrm>
      </p:grpSpPr>
      <p:sp>
        <p:nvSpPr>
          <p:cNvPr id="14" name="Title Text">
            <a:extLst>
              <a:ext uri="{FF2B5EF4-FFF2-40B4-BE49-F238E27FC236}">
                <a16:creationId xmlns:a16="http://schemas.microsoft.com/office/drawing/2014/main" id="{4BF08B79-8C2A-E949-B016-C1E47549E8FD}"/>
              </a:ext>
            </a:extLst>
          </p:cNvPr>
          <p:cNvSpPr txBox="1">
            <a:spLocks noGrp="1"/>
          </p:cNvSpPr>
          <p:nvPr>
            <p:ph type="title"/>
          </p:nvPr>
        </p:nvSpPr>
        <p:spPr>
          <a:xfrm>
            <a:off x="1071137" y="3797300"/>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extLst>
      <p:ext uri="{BB962C8B-B14F-4D97-AF65-F5344CB8AC3E}">
        <p14:creationId xmlns:p14="http://schemas.microsoft.com/office/powerpoint/2010/main" val="41984500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5" name="Group"/>
          <p:cNvGrpSpPr/>
          <p:nvPr userDrawn="1"/>
        </p:nvGrpSpPr>
        <p:grpSpPr>
          <a:xfrm>
            <a:off x="-656415" y="-2204025"/>
            <a:ext cx="14492709" cy="13923904"/>
            <a:chOff x="0" y="0"/>
            <a:chExt cx="14492707" cy="13923903"/>
          </a:xfrm>
        </p:grpSpPr>
        <p:pic>
          <p:nvPicPr>
            <p:cNvPr id="2" name="Image" descr="Image"/>
            <p:cNvPicPr>
              <a:picLocks noChangeAspect="1"/>
            </p:cNvPicPr>
            <p:nvPr/>
          </p:nvPicPr>
          <p:blipFill>
            <a:blip r:embed="rId5"/>
            <a:stretch>
              <a:fillRect/>
            </a:stretch>
          </p:blipFill>
          <p:spPr>
            <a:xfrm rot="10800000">
              <a:off x="7726267" y="4850849"/>
              <a:ext cx="1854201" cy="1917701"/>
            </a:xfrm>
            <a:prstGeom prst="rect">
              <a:avLst/>
            </a:prstGeom>
            <a:ln w="12700" cap="flat">
              <a:noFill/>
              <a:miter lim="400000"/>
            </a:ln>
            <a:effectLst/>
          </p:spPr>
        </p:pic>
        <p:pic>
          <p:nvPicPr>
            <p:cNvPr id="3" name="Image" descr="Image"/>
            <p:cNvPicPr>
              <a:picLocks noChangeAspect="1"/>
            </p:cNvPicPr>
            <p:nvPr/>
          </p:nvPicPr>
          <p:blipFill>
            <a:blip r:embed="rId5"/>
            <a:stretch>
              <a:fillRect/>
            </a:stretch>
          </p:blipFill>
          <p:spPr>
            <a:xfrm>
              <a:off x="7635515" y="3370471"/>
              <a:ext cx="1854201" cy="1917701"/>
            </a:xfrm>
            <a:prstGeom prst="rect">
              <a:avLst/>
            </a:prstGeom>
            <a:ln w="12700" cap="flat">
              <a:noFill/>
              <a:miter lim="400000"/>
            </a:ln>
            <a:effectLst/>
          </p:spPr>
        </p:pic>
        <p:pic>
          <p:nvPicPr>
            <p:cNvPr id="4" name="Image" descr="Image"/>
            <p:cNvPicPr>
              <a:picLocks noChangeAspect="1"/>
            </p:cNvPicPr>
            <p:nvPr/>
          </p:nvPicPr>
          <p:blipFill>
            <a:blip r:embed="rId5"/>
            <a:stretch>
              <a:fillRect/>
            </a:stretch>
          </p:blipFill>
          <p:spPr>
            <a:xfrm rot="10800000">
              <a:off x="6125049" y="2959498"/>
              <a:ext cx="1854201" cy="1917701"/>
            </a:xfrm>
            <a:prstGeom prst="rect">
              <a:avLst/>
            </a:prstGeom>
            <a:ln w="12700" cap="flat">
              <a:noFill/>
              <a:miter lim="400000"/>
            </a:ln>
            <a:effectLst/>
          </p:spPr>
        </p:pic>
        <p:pic>
          <p:nvPicPr>
            <p:cNvPr id="5" name="Image" descr="Image"/>
            <p:cNvPicPr>
              <a:picLocks noChangeAspect="1"/>
            </p:cNvPicPr>
            <p:nvPr/>
          </p:nvPicPr>
          <p:blipFill>
            <a:blip r:embed="rId5"/>
            <a:stretch>
              <a:fillRect/>
            </a:stretch>
          </p:blipFill>
          <p:spPr>
            <a:xfrm>
              <a:off x="6034297" y="1479119"/>
              <a:ext cx="1854201" cy="1917701"/>
            </a:xfrm>
            <a:prstGeom prst="rect">
              <a:avLst/>
            </a:prstGeom>
            <a:ln w="12700" cap="flat">
              <a:noFill/>
              <a:miter lim="400000"/>
            </a:ln>
            <a:effectLst/>
          </p:spPr>
        </p:pic>
        <p:pic>
          <p:nvPicPr>
            <p:cNvPr id="6" name="Image" descr="Image"/>
            <p:cNvPicPr>
              <a:picLocks noChangeAspect="1"/>
            </p:cNvPicPr>
            <p:nvPr/>
          </p:nvPicPr>
          <p:blipFill>
            <a:blip r:embed="rId5"/>
            <a:stretch>
              <a:fillRect/>
            </a:stretch>
          </p:blipFill>
          <p:spPr>
            <a:xfrm rot="10800000">
              <a:off x="7542420" y="1851009"/>
              <a:ext cx="1854201" cy="1917701"/>
            </a:xfrm>
            <a:prstGeom prst="rect">
              <a:avLst/>
            </a:prstGeom>
            <a:ln w="12700" cap="flat">
              <a:noFill/>
              <a:miter lim="400000"/>
            </a:ln>
            <a:effectLst/>
          </p:spPr>
        </p:pic>
        <p:pic>
          <p:nvPicPr>
            <p:cNvPr id="7" name="Image" descr="Image"/>
            <p:cNvPicPr>
              <a:picLocks noChangeAspect="1"/>
            </p:cNvPicPr>
            <p:nvPr/>
          </p:nvPicPr>
          <p:blipFill>
            <a:blip r:embed="rId5"/>
            <a:stretch>
              <a:fillRect/>
            </a:stretch>
          </p:blipFill>
          <p:spPr>
            <a:xfrm>
              <a:off x="7451668" y="370630"/>
              <a:ext cx="1854201" cy="1917701"/>
            </a:xfrm>
            <a:prstGeom prst="rect">
              <a:avLst/>
            </a:prstGeom>
            <a:ln w="12700" cap="flat">
              <a:noFill/>
              <a:miter lim="400000"/>
            </a:ln>
            <a:effectLst/>
          </p:spPr>
        </p:pic>
        <p:pic>
          <p:nvPicPr>
            <p:cNvPr id="8" name="Image" descr="Image"/>
            <p:cNvPicPr>
              <a:picLocks noChangeAspect="1"/>
            </p:cNvPicPr>
            <p:nvPr/>
          </p:nvPicPr>
          <p:blipFill>
            <a:blip r:embed="rId5"/>
            <a:stretch>
              <a:fillRect/>
            </a:stretch>
          </p:blipFill>
          <p:spPr>
            <a:xfrm>
              <a:off x="6412348" y="7499601"/>
              <a:ext cx="1854201" cy="1917701"/>
            </a:xfrm>
            <a:prstGeom prst="rect">
              <a:avLst/>
            </a:prstGeom>
            <a:ln w="12700" cap="flat">
              <a:noFill/>
              <a:miter lim="400000"/>
            </a:ln>
            <a:effectLst/>
          </p:spPr>
        </p:pic>
        <p:pic>
          <p:nvPicPr>
            <p:cNvPr id="9" name="Image" descr="Image"/>
            <p:cNvPicPr>
              <a:picLocks noChangeAspect="1"/>
            </p:cNvPicPr>
            <p:nvPr/>
          </p:nvPicPr>
          <p:blipFill>
            <a:blip r:embed="rId5"/>
            <a:stretch>
              <a:fillRect/>
            </a:stretch>
          </p:blipFill>
          <p:spPr>
            <a:xfrm rot="10800000">
              <a:off x="6319253" y="5980139"/>
              <a:ext cx="1854201" cy="1917701"/>
            </a:xfrm>
            <a:prstGeom prst="rect">
              <a:avLst/>
            </a:prstGeom>
            <a:ln w="12700" cap="flat">
              <a:noFill/>
              <a:miter lim="400000"/>
            </a:ln>
            <a:effectLst/>
          </p:spPr>
        </p:pic>
        <p:pic>
          <p:nvPicPr>
            <p:cNvPr id="10" name="Image" descr="Image"/>
            <p:cNvPicPr>
              <a:picLocks noChangeAspect="1"/>
            </p:cNvPicPr>
            <p:nvPr/>
          </p:nvPicPr>
          <p:blipFill>
            <a:blip r:embed="rId5"/>
            <a:stretch>
              <a:fillRect/>
            </a:stretch>
          </p:blipFill>
          <p:spPr>
            <a:xfrm rot="10800000">
              <a:off x="8099631" y="10850530"/>
              <a:ext cx="1854201" cy="1917701"/>
            </a:xfrm>
            <a:prstGeom prst="rect">
              <a:avLst/>
            </a:prstGeom>
            <a:ln w="12700" cap="flat">
              <a:noFill/>
              <a:miter lim="400000"/>
            </a:ln>
            <a:effectLst/>
          </p:spPr>
        </p:pic>
        <p:pic>
          <p:nvPicPr>
            <p:cNvPr id="11" name="Image" descr="Image"/>
            <p:cNvPicPr>
              <a:picLocks noChangeAspect="1"/>
            </p:cNvPicPr>
            <p:nvPr/>
          </p:nvPicPr>
          <p:blipFill>
            <a:blip r:embed="rId5"/>
            <a:stretch>
              <a:fillRect/>
            </a:stretch>
          </p:blipFill>
          <p:spPr>
            <a:xfrm>
              <a:off x="8008879" y="9370152"/>
              <a:ext cx="1854201" cy="1917701"/>
            </a:xfrm>
            <a:prstGeom prst="rect">
              <a:avLst/>
            </a:prstGeom>
            <a:ln w="12700" cap="flat">
              <a:noFill/>
              <a:miter lim="400000"/>
            </a:ln>
            <a:effectLst/>
          </p:spPr>
        </p:pic>
        <p:pic>
          <p:nvPicPr>
            <p:cNvPr id="12" name="Image" descr="Image"/>
            <p:cNvPicPr>
              <a:picLocks noChangeAspect="1"/>
            </p:cNvPicPr>
            <p:nvPr/>
          </p:nvPicPr>
          <p:blipFill>
            <a:blip r:embed="rId5"/>
            <a:stretch>
              <a:fillRect/>
            </a:stretch>
          </p:blipFill>
          <p:spPr>
            <a:xfrm rot="10800000">
              <a:off x="7915784" y="7850690"/>
              <a:ext cx="1854201" cy="1917701"/>
            </a:xfrm>
            <a:prstGeom prst="rect">
              <a:avLst/>
            </a:prstGeom>
            <a:ln w="12700" cap="flat">
              <a:noFill/>
              <a:miter lim="400000"/>
            </a:ln>
            <a:effectLst/>
          </p:spPr>
        </p:pic>
        <p:pic>
          <p:nvPicPr>
            <p:cNvPr id="13" name="Image" descr="Image"/>
            <p:cNvPicPr>
              <a:picLocks noChangeAspect="1"/>
            </p:cNvPicPr>
            <p:nvPr/>
          </p:nvPicPr>
          <p:blipFill>
            <a:blip r:embed="rId5"/>
            <a:stretch>
              <a:fillRect/>
            </a:stretch>
          </p:blipFill>
          <p:spPr>
            <a:xfrm>
              <a:off x="7825032" y="6370311"/>
              <a:ext cx="1854201" cy="1917701"/>
            </a:xfrm>
            <a:prstGeom prst="rect">
              <a:avLst/>
            </a:prstGeom>
            <a:ln w="12700" cap="flat">
              <a:noFill/>
              <a:miter lim="400000"/>
            </a:ln>
            <a:effectLst/>
          </p:spPr>
        </p:pic>
        <p:pic>
          <p:nvPicPr>
            <p:cNvPr id="14" name="Image" descr="Image"/>
            <p:cNvPicPr>
              <a:picLocks noChangeAspect="1"/>
            </p:cNvPicPr>
            <p:nvPr/>
          </p:nvPicPr>
          <p:blipFill>
            <a:blip r:embed="rId5"/>
            <a:stretch>
              <a:fillRect/>
            </a:stretch>
          </p:blipFill>
          <p:spPr>
            <a:xfrm rot="10800000">
              <a:off x="9320454" y="6727170"/>
              <a:ext cx="1854201" cy="1917701"/>
            </a:xfrm>
            <a:prstGeom prst="rect">
              <a:avLst/>
            </a:prstGeom>
            <a:ln w="12700" cap="flat">
              <a:noFill/>
              <a:miter lim="400000"/>
            </a:ln>
            <a:effectLst/>
          </p:spPr>
        </p:pic>
        <p:pic>
          <p:nvPicPr>
            <p:cNvPr id="15" name="Image" descr="Image"/>
            <p:cNvPicPr>
              <a:picLocks noChangeAspect="1"/>
            </p:cNvPicPr>
            <p:nvPr/>
          </p:nvPicPr>
          <p:blipFill>
            <a:blip r:embed="rId5"/>
            <a:stretch>
              <a:fillRect/>
            </a:stretch>
          </p:blipFill>
          <p:spPr>
            <a:xfrm>
              <a:off x="9229702" y="5246791"/>
              <a:ext cx="1854201" cy="1917701"/>
            </a:xfrm>
            <a:prstGeom prst="rect">
              <a:avLst/>
            </a:prstGeom>
            <a:ln w="12700" cap="flat">
              <a:noFill/>
              <a:miter lim="400000"/>
            </a:ln>
            <a:effectLst/>
          </p:spPr>
        </p:pic>
        <p:pic>
          <p:nvPicPr>
            <p:cNvPr id="16" name="Image" descr="Image"/>
            <p:cNvPicPr>
              <a:picLocks noChangeAspect="1"/>
            </p:cNvPicPr>
            <p:nvPr/>
          </p:nvPicPr>
          <p:blipFill>
            <a:blip r:embed="rId5"/>
            <a:stretch>
              <a:fillRect/>
            </a:stretch>
          </p:blipFill>
          <p:spPr>
            <a:xfrm rot="10800000">
              <a:off x="9136607" y="3727329"/>
              <a:ext cx="1854201" cy="1917701"/>
            </a:xfrm>
            <a:prstGeom prst="rect">
              <a:avLst/>
            </a:prstGeom>
            <a:ln w="12700" cap="flat">
              <a:noFill/>
              <a:miter lim="400000"/>
            </a:ln>
            <a:effectLst/>
          </p:spPr>
        </p:pic>
        <p:pic>
          <p:nvPicPr>
            <p:cNvPr id="17" name="Image" descr="Image"/>
            <p:cNvPicPr>
              <a:picLocks noChangeAspect="1"/>
            </p:cNvPicPr>
            <p:nvPr/>
          </p:nvPicPr>
          <p:blipFill>
            <a:blip r:embed="rId5"/>
            <a:stretch>
              <a:fillRect/>
            </a:stretch>
          </p:blipFill>
          <p:spPr>
            <a:xfrm>
              <a:off x="9045855" y="2246951"/>
              <a:ext cx="1854201" cy="1917701"/>
            </a:xfrm>
            <a:prstGeom prst="rect">
              <a:avLst/>
            </a:prstGeom>
            <a:ln w="12700" cap="flat">
              <a:noFill/>
              <a:miter lim="400000"/>
            </a:ln>
            <a:effectLst/>
          </p:spPr>
        </p:pic>
        <p:pic>
          <p:nvPicPr>
            <p:cNvPr id="18" name="Image" descr="Image"/>
            <p:cNvPicPr>
              <a:picLocks noChangeAspect="1"/>
            </p:cNvPicPr>
            <p:nvPr/>
          </p:nvPicPr>
          <p:blipFill>
            <a:blip r:embed="rId5"/>
            <a:stretch>
              <a:fillRect/>
            </a:stretch>
          </p:blipFill>
          <p:spPr>
            <a:xfrm>
              <a:off x="9603066" y="11246472"/>
              <a:ext cx="1854201" cy="1917701"/>
            </a:xfrm>
            <a:prstGeom prst="rect">
              <a:avLst/>
            </a:prstGeom>
            <a:ln w="12700" cap="flat">
              <a:noFill/>
              <a:miter lim="400000"/>
            </a:ln>
            <a:effectLst/>
          </p:spPr>
        </p:pic>
        <p:pic>
          <p:nvPicPr>
            <p:cNvPr id="19" name="Image" descr="Image"/>
            <p:cNvPicPr>
              <a:picLocks noChangeAspect="1"/>
            </p:cNvPicPr>
            <p:nvPr/>
          </p:nvPicPr>
          <p:blipFill>
            <a:blip r:embed="rId5"/>
            <a:stretch>
              <a:fillRect/>
            </a:stretch>
          </p:blipFill>
          <p:spPr>
            <a:xfrm rot="10800000">
              <a:off x="9509971" y="9727010"/>
              <a:ext cx="1854201" cy="1917701"/>
            </a:xfrm>
            <a:prstGeom prst="rect">
              <a:avLst/>
            </a:prstGeom>
            <a:ln w="12700" cap="flat">
              <a:noFill/>
              <a:miter lim="400000"/>
            </a:ln>
            <a:effectLst/>
          </p:spPr>
        </p:pic>
        <p:pic>
          <p:nvPicPr>
            <p:cNvPr id="20" name="Image" descr="Image"/>
            <p:cNvPicPr>
              <a:picLocks noChangeAspect="1"/>
            </p:cNvPicPr>
            <p:nvPr/>
          </p:nvPicPr>
          <p:blipFill>
            <a:blip r:embed="rId5"/>
            <a:stretch>
              <a:fillRect/>
            </a:stretch>
          </p:blipFill>
          <p:spPr>
            <a:xfrm>
              <a:off x="9419219" y="8246632"/>
              <a:ext cx="1854201" cy="1917701"/>
            </a:xfrm>
            <a:prstGeom prst="rect">
              <a:avLst/>
            </a:prstGeom>
            <a:ln w="12700" cap="flat">
              <a:noFill/>
              <a:miter lim="400000"/>
            </a:ln>
            <a:effectLst/>
          </p:spPr>
        </p:pic>
        <p:pic>
          <p:nvPicPr>
            <p:cNvPr id="21" name="Image" descr="Image"/>
            <p:cNvPicPr>
              <a:picLocks noChangeAspect="1"/>
            </p:cNvPicPr>
            <p:nvPr/>
          </p:nvPicPr>
          <p:blipFill>
            <a:blip r:embed="rId5"/>
            <a:stretch>
              <a:fillRect/>
            </a:stretch>
          </p:blipFill>
          <p:spPr>
            <a:xfrm rot="10800000">
              <a:off x="10723272" y="5610580"/>
              <a:ext cx="1854201" cy="1917701"/>
            </a:xfrm>
            <a:prstGeom prst="rect">
              <a:avLst/>
            </a:prstGeom>
            <a:ln w="12700" cap="flat">
              <a:noFill/>
              <a:miter lim="400000"/>
            </a:ln>
            <a:effectLst/>
          </p:spPr>
        </p:pic>
        <p:pic>
          <p:nvPicPr>
            <p:cNvPr id="22" name="Image" descr="Image"/>
            <p:cNvPicPr>
              <a:picLocks noChangeAspect="1"/>
            </p:cNvPicPr>
            <p:nvPr/>
          </p:nvPicPr>
          <p:blipFill>
            <a:blip r:embed="rId5"/>
            <a:stretch>
              <a:fillRect/>
            </a:stretch>
          </p:blipFill>
          <p:spPr>
            <a:xfrm>
              <a:off x="10632520" y="4130202"/>
              <a:ext cx="1854201" cy="1917701"/>
            </a:xfrm>
            <a:prstGeom prst="rect">
              <a:avLst/>
            </a:prstGeom>
            <a:ln w="12700" cap="flat">
              <a:noFill/>
              <a:miter lim="400000"/>
            </a:ln>
            <a:effectLst/>
          </p:spPr>
        </p:pic>
        <p:pic>
          <p:nvPicPr>
            <p:cNvPr id="23" name="Image" descr="Image"/>
            <p:cNvPicPr>
              <a:picLocks noChangeAspect="1"/>
            </p:cNvPicPr>
            <p:nvPr/>
          </p:nvPicPr>
          <p:blipFill>
            <a:blip r:embed="rId5"/>
            <a:stretch>
              <a:fillRect/>
            </a:stretch>
          </p:blipFill>
          <p:spPr>
            <a:xfrm rot="10800000">
              <a:off x="10539425" y="2610740"/>
              <a:ext cx="1854201" cy="1917701"/>
            </a:xfrm>
            <a:prstGeom prst="rect">
              <a:avLst/>
            </a:prstGeom>
            <a:ln w="12700" cap="flat">
              <a:noFill/>
              <a:miter lim="400000"/>
            </a:ln>
            <a:effectLst/>
          </p:spPr>
        </p:pic>
        <p:pic>
          <p:nvPicPr>
            <p:cNvPr id="24" name="Image" descr="Image"/>
            <p:cNvPicPr>
              <a:picLocks noChangeAspect="1"/>
            </p:cNvPicPr>
            <p:nvPr/>
          </p:nvPicPr>
          <p:blipFill>
            <a:blip r:embed="rId5"/>
            <a:stretch>
              <a:fillRect/>
            </a:stretch>
          </p:blipFill>
          <p:spPr>
            <a:xfrm>
              <a:off x="10448673" y="1130361"/>
              <a:ext cx="1854201" cy="1917701"/>
            </a:xfrm>
            <a:prstGeom prst="rect">
              <a:avLst/>
            </a:prstGeom>
            <a:ln w="12700" cap="flat">
              <a:noFill/>
              <a:miter lim="400000"/>
            </a:ln>
            <a:effectLst/>
          </p:spPr>
        </p:pic>
        <p:pic>
          <p:nvPicPr>
            <p:cNvPr id="25" name="Image" descr="Image"/>
            <p:cNvPicPr>
              <a:picLocks noChangeAspect="1"/>
            </p:cNvPicPr>
            <p:nvPr/>
          </p:nvPicPr>
          <p:blipFill>
            <a:blip r:embed="rId5"/>
            <a:stretch>
              <a:fillRect/>
            </a:stretch>
          </p:blipFill>
          <p:spPr>
            <a:xfrm rot="10800000">
              <a:off x="11096636" y="11610261"/>
              <a:ext cx="1854201" cy="1917701"/>
            </a:xfrm>
            <a:prstGeom prst="rect">
              <a:avLst/>
            </a:prstGeom>
            <a:ln w="12700" cap="flat">
              <a:noFill/>
              <a:miter lim="400000"/>
            </a:ln>
            <a:effectLst/>
          </p:spPr>
        </p:pic>
        <p:pic>
          <p:nvPicPr>
            <p:cNvPr id="26" name="Image" descr="Image"/>
            <p:cNvPicPr>
              <a:picLocks noChangeAspect="1"/>
            </p:cNvPicPr>
            <p:nvPr/>
          </p:nvPicPr>
          <p:blipFill>
            <a:blip r:embed="rId5"/>
            <a:stretch>
              <a:fillRect/>
            </a:stretch>
          </p:blipFill>
          <p:spPr>
            <a:xfrm>
              <a:off x="11005884" y="10129883"/>
              <a:ext cx="1854201" cy="1917701"/>
            </a:xfrm>
            <a:prstGeom prst="rect">
              <a:avLst/>
            </a:prstGeom>
            <a:ln w="12700" cap="flat">
              <a:noFill/>
              <a:miter lim="400000"/>
            </a:ln>
            <a:effectLst/>
          </p:spPr>
        </p:pic>
        <p:pic>
          <p:nvPicPr>
            <p:cNvPr id="27" name="Image" descr="Image"/>
            <p:cNvPicPr>
              <a:picLocks noChangeAspect="1"/>
            </p:cNvPicPr>
            <p:nvPr/>
          </p:nvPicPr>
          <p:blipFill>
            <a:blip r:embed="rId5"/>
            <a:stretch>
              <a:fillRect/>
            </a:stretch>
          </p:blipFill>
          <p:spPr>
            <a:xfrm rot="10800000">
              <a:off x="10912789" y="8610420"/>
              <a:ext cx="1854201" cy="1917701"/>
            </a:xfrm>
            <a:prstGeom prst="rect">
              <a:avLst/>
            </a:prstGeom>
            <a:ln w="12700" cap="flat">
              <a:noFill/>
              <a:miter lim="400000"/>
            </a:ln>
            <a:effectLst/>
          </p:spPr>
        </p:pic>
        <p:pic>
          <p:nvPicPr>
            <p:cNvPr id="28" name="Image" descr="Image"/>
            <p:cNvPicPr>
              <a:picLocks noChangeAspect="1"/>
            </p:cNvPicPr>
            <p:nvPr/>
          </p:nvPicPr>
          <p:blipFill>
            <a:blip r:embed="rId5"/>
            <a:stretch>
              <a:fillRect/>
            </a:stretch>
          </p:blipFill>
          <p:spPr>
            <a:xfrm>
              <a:off x="10822037" y="7130042"/>
              <a:ext cx="1854201" cy="1917701"/>
            </a:xfrm>
            <a:prstGeom prst="rect">
              <a:avLst/>
            </a:prstGeom>
            <a:ln w="12700" cap="flat">
              <a:noFill/>
              <a:miter lim="400000"/>
            </a:ln>
            <a:effectLst/>
          </p:spPr>
        </p:pic>
        <p:pic>
          <p:nvPicPr>
            <p:cNvPr id="29" name="Image" descr="Image"/>
            <p:cNvPicPr>
              <a:picLocks noChangeAspect="1"/>
            </p:cNvPicPr>
            <p:nvPr/>
          </p:nvPicPr>
          <p:blipFill>
            <a:blip r:embed="rId5"/>
            <a:stretch>
              <a:fillRect/>
            </a:stretch>
          </p:blipFill>
          <p:spPr>
            <a:xfrm rot="10800000">
              <a:off x="11938426" y="1480378"/>
              <a:ext cx="1854201" cy="1917701"/>
            </a:xfrm>
            <a:prstGeom prst="rect">
              <a:avLst/>
            </a:prstGeom>
            <a:ln w="12700" cap="flat">
              <a:noFill/>
              <a:miter lim="400000"/>
            </a:ln>
            <a:effectLst/>
          </p:spPr>
        </p:pic>
        <p:pic>
          <p:nvPicPr>
            <p:cNvPr id="30" name="Image" descr="Image"/>
            <p:cNvPicPr>
              <a:picLocks noChangeAspect="1"/>
            </p:cNvPicPr>
            <p:nvPr/>
          </p:nvPicPr>
          <p:blipFill>
            <a:blip r:embed="rId5"/>
            <a:stretch>
              <a:fillRect/>
            </a:stretch>
          </p:blipFill>
          <p:spPr>
            <a:xfrm>
              <a:off x="11847674" y="0"/>
              <a:ext cx="1854201" cy="1917700"/>
            </a:xfrm>
            <a:prstGeom prst="rect">
              <a:avLst/>
            </a:prstGeom>
            <a:ln w="12700" cap="flat">
              <a:noFill/>
              <a:miter lim="400000"/>
            </a:ln>
            <a:effectLst/>
          </p:spPr>
        </p:pic>
        <p:pic>
          <p:nvPicPr>
            <p:cNvPr id="31" name="Image" descr="Image"/>
            <p:cNvPicPr>
              <a:picLocks noChangeAspect="1"/>
            </p:cNvPicPr>
            <p:nvPr/>
          </p:nvPicPr>
          <p:blipFill>
            <a:blip r:embed="rId5"/>
            <a:stretch>
              <a:fillRect/>
            </a:stretch>
          </p:blipFill>
          <p:spPr>
            <a:xfrm rot="10800000">
              <a:off x="12311790" y="7480059"/>
              <a:ext cx="1854201" cy="1917701"/>
            </a:xfrm>
            <a:prstGeom prst="rect">
              <a:avLst/>
            </a:prstGeom>
            <a:ln w="12700" cap="flat">
              <a:noFill/>
              <a:miter lim="400000"/>
            </a:ln>
            <a:effectLst/>
          </p:spPr>
        </p:pic>
        <p:pic>
          <p:nvPicPr>
            <p:cNvPr id="32" name="Image" descr="Image"/>
            <p:cNvPicPr>
              <a:picLocks noChangeAspect="1"/>
            </p:cNvPicPr>
            <p:nvPr/>
          </p:nvPicPr>
          <p:blipFill>
            <a:blip r:embed="rId5"/>
            <a:stretch>
              <a:fillRect/>
            </a:stretch>
          </p:blipFill>
          <p:spPr>
            <a:xfrm>
              <a:off x="12221038" y="5999681"/>
              <a:ext cx="1854201" cy="1917701"/>
            </a:xfrm>
            <a:prstGeom prst="rect">
              <a:avLst/>
            </a:prstGeom>
            <a:ln w="12700" cap="flat">
              <a:noFill/>
              <a:miter lim="400000"/>
            </a:ln>
            <a:effectLst/>
          </p:spPr>
        </p:pic>
        <p:pic>
          <p:nvPicPr>
            <p:cNvPr id="33" name="Image" descr="Image"/>
            <p:cNvPicPr>
              <a:picLocks noChangeAspect="1"/>
            </p:cNvPicPr>
            <p:nvPr/>
          </p:nvPicPr>
          <p:blipFill>
            <a:blip r:embed="rId5"/>
            <a:stretch>
              <a:fillRect/>
            </a:stretch>
          </p:blipFill>
          <p:spPr>
            <a:xfrm rot="10800000">
              <a:off x="12127943" y="4480219"/>
              <a:ext cx="1854201" cy="1917701"/>
            </a:xfrm>
            <a:prstGeom prst="rect">
              <a:avLst/>
            </a:prstGeom>
            <a:ln w="12700" cap="flat">
              <a:noFill/>
              <a:miter lim="400000"/>
            </a:ln>
            <a:effectLst/>
          </p:spPr>
        </p:pic>
        <p:pic>
          <p:nvPicPr>
            <p:cNvPr id="34" name="Image" descr="Image"/>
            <p:cNvPicPr>
              <a:picLocks noChangeAspect="1"/>
            </p:cNvPicPr>
            <p:nvPr/>
          </p:nvPicPr>
          <p:blipFill>
            <a:blip r:embed="rId5"/>
            <a:stretch>
              <a:fillRect/>
            </a:stretch>
          </p:blipFill>
          <p:spPr>
            <a:xfrm>
              <a:off x="12037191" y="2999840"/>
              <a:ext cx="1854201" cy="1917701"/>
            </a:xfrm>
            <a:prstGeom prst="rect">
              <a:avLst/>
            </a:prstGeom>
            <a:ln w="12700" cap="flat">
              <a:noFill/>
              <a:miter lim="400000"/>
            </a:ln>
            <a:effectLst/>
          </p:spPr>
        </p:pic>
        <p:pic>
          <p:nvPicPr>
            <p:cNvPr id="35" name="Image" descr="Image"/>
            <p:cNvPicPr>
              <a:picLocks noChangeAspect="1"/>
            </p:cNvPicPr>
            <p:nvPr/>
          </p:nvPicPr>
          <p:blipFill>
            <a:blip r:embed="rId5"/>
            <a:stretch>
              <a:fillRect/>
            </a:stretch>
          </p:blipFill>
          <p:spPr>
            <a:xfrm>
              <a:off x="12614623" y="12006203"/>
              <a:ext cx="1854201" cy="1917701"/>
            </a:xfrm>
            <a:prstGeom prst="rect">
              <a:avLst/>
            </a:prstGeom>
            <a:ln w="12700" cap="flat">
              <a:noFill/>
              <a:miter lim="400000"/>
            </a:ln>
            <a:effectLst/>
          </p:spPr>
        </p:pic>
        <p:pic>
          <p:nvPicPr>
            <p:cNvPr id="36" name="Image" descr="Image"/>
            <p:cNvPicPr>
              <a:picLocks noChangeAspect="1"/>
            </p:cNvPicPr>
            <p:nvPr/>
          </p:nvPicPr>
          <p:blipFill>
            <a:blip r:embed="rId5"/>
            <a:stretch>
              <a:fillRect/>
            </a:stretch>
          </p:blipFill>
          <p:spPr>
            <a:xfrm rot="10800000">
              <a:off x="12521528" y="10486742"/>
              <a:ext cx="1854201" cy="1917701"/>
            </a:xfrm>
            <a:prstGeom prst="rect">
              <a:avLst/>
            </a:prstGeom>
            <a:ln w="12700" cap="flat">
              <a:noFill/>
              <a:miter lim="400000"/>
            </a:ln>
            <a:effectLst/>
          </p:spPr>
        </p:pic>
        <p:pic>
          <p:nvPicPr>
            <p:cNvPr id="37" name="Image" descr="Image"/>
            <p:cNvPicPr>
              <a:picLocks noChangeAspect="1"/>
            </p:cNvPicPr>
            <p:nvPr/>
          </p:nvPicPr>
          <p:blipFill>
            <a:blip r:embed="rId5"/>
            <a:stretch>
              <a:fillRect/>
            </a:stretch>
          </p:blipFill>
          <p:spPr>
            <a:xfrm>
              <a:off x="12430776" y="9006363"/>
              <a:ext cx="1854201" cy="1917701"/>
            </a:xfrm>
            <a:prstGeom prst="rect">
              <a:avLst/>
            </a:prstGeom>
            <a:ln w="12700" cap="flat">
              <a:noFill/>
              <a:miter lim="400000"/>
            </a:ln>
            <a:effectLst/>
          </p:spPr>
        </p:pic>
        <p:pic>
          <p:nvPicPr>
            <p:cNvPr id="38" name="Image" descr="Image"/>
            <p:cNvPicPr>
              <a:picLocks noChangeAspect="1"/>
            </p:cNvPicPr>
            <p:nvPr/>
          </p:nvPicPr>
          <p:blipFill>
            <a:blip r:embed="rId5"/>
            <a:stretch>
              <a:fillRect/>
            </a:stretch>
          </p:blipFill>
          <p:spPr>
            <a:xfrm>
              <a:off x="6586028" y="10501572"/>
              <a:ext cx="1854201" cy="1917701"/>
            </a:xfrm>
            <a:prstGeom prst="rect">
              <a:avLst/>
            </a:prstGeom>
            <a:ln w="12700" cap="flat">
              <a:noFill/>
              <a:miter lim="400000"/>
            </a:ln>
            <a:effectLst/>
          </p:spPr>
        </p:pic>
        <p:pic>
          <p:nvPicPr>
            <p:cNvPr id="39" name="Image" descr="Image"/>
            <p:cNvPicPr>
              <a:picLocks noChangeAspect="1"/>
            </p:cNvPicPr>
            <p:nvPr/>
          </p:nvPicPr>
          <p:blipFill>
            <a:blip r:embed="rId5"/>
            <a:stretch>
              <a:fillRect/>
            </a:stretch>
          </p:blipFill>
          <p:spPr>
            <a:xfrm rot="10800000">
              <a:off x="6492933" y="8982110"/>
              <a:ext cx="1854201" cy="1917701"/>
            </a:xfrm>
            <a:prstGeom prst="rect">
              <a:avLst/>
            </a:prstGeom>
            <a:ln w="12700" cap="flat">
              <a:noFill/>
              <a:miter lim="400000"/>
            </a:ln>
            <a:effectLst/>
          </p:spPr>
        </p:pic>
        <p:pic>
          <p:nvPicPr>
            <p:cNvPr id="40" name="Image" descr="Image"/>
            <p:cNvPicPr>
              <a:picLocks noChangeAspect="1"/>
            </p:cNvPicPr>
            <p:nvPr/>
          </p:nvPicPr>
          <p:blipFill>
            <a:blip r:embed="rId5"/>
            <a:stretch>
              <a:fillRect/>
            </a:stretch>
          </p:blipFill>
          <p:spPr>
            <a:xfrm>
              <a:off x="4971618" y="8610329"/>
              <a:ext cx="1854201" cy="1917701"/>
            </a:xfrm>
            <a:prstGeom prst="rect">
              <a:avLst/>
            </a:prstGeom>
            <a:ln w="12700" cap="flat">
              <a:noFill/>
              <a:miter lim="400000"/>
            </a:ln>
            <a:effectLst/>
          </p:spPr>
        </p:pic>
        <p:pic>
          <p:nvPicPr>
            <p:cNvPr id="41" name="Image" descr="Image"/>
            <p:cNvPicPr>
              <a:picLocks noChangeAspect="1"/>
            </p:cNvPicPr>
            <p:nvPr/>
          </p:nvPicPr>
          <p:blipFill>
            <a:blip r:embed="rId5"/>
            <a:stretch>
              <a:fillRect/>
            </a:stretch>
          </p:blipFill>
          <p:spPr>
            <a:xfrm rot="10800000">
              <a:off x="4878523" y="7090867"/>
              <a:ext cx="1854201" cy="1917701"/>
            </a:xfrm>
            <a:prstGeom prst="rect">
              <a:avLst/>
            </a:prstGeom>
            <a:ln w="12700" cap="flat">
              <a:noFill/>
              <a:miter lim="400000"/>
            </a:ln>
            <a:effectLst/>
          </p:spPr>
        </p:pic>
        <p:pic>
          <p:nvPicPr>
            <p:cNvPr id="42" name="Image" descr="Image"/>
            <p:cNvPicPr>
              <a:picLocks noChangeAspect="1"/>
            </p:cNvPicPr>
            <p:nvPr/>
          </p:nvPicPr>
          <p:blipFill>
            <a:blip r:embed="rId5"/>
            <a:stretch>
              <a:fillRect/>
            </a:stretch>
          </p:blipFill>
          <p:spPr>
            <a:xfrm>
              <a:off x="5145297" y="11612301"/>
              <a:ext cx="1854201" cy="1917701"/>
            </a:xfrm>
            <a:prstGeom prst="rect">
              <a:avLst/>
            </a:prstGeom>
            <a:ln w="12700" cap="flat">
              <a:noFill/>
              <a:miter lim="400000"/>
            </a:ln>
            <a:effectLst/>
          </p:spPr>
        </p:pic>
        <p:pic>
          <p:nvPicPr>
            <p:cNvPr id="43" name="Image" descr="Image"/>
            <p:cNvPicPr>
              <a:picLocks noChangeAspect="1"/>
            </p:cNvPicPr>
            <p:nvPr/>
          </p:nvPicPr>
          <p:blipFill>
            <a:blip r:embed="rId5"/>
            <a:stretch>
              <a:fillRect/>
            </a:stretch>
          </p:blipFill>
          <p:spPr>
            <a:xfrm rot="10800000">
              <a:off x="5052202" y="10092838"/>
              <a:ext cx="1854201" cy="1917701"/>
            </a:xfrm>
            <a:prstGeom prst="rect">
              <a:avLst/>
            </a:prstGeom>
            <a:ln w="12700" cap="flat">
              <a:noFill/>
              <a:miter lim="400000"/>
            </a:ln>
            <a:effectLst/>
          </p:spPr>
        </p:pic>
        <p:pic>
          <p:nvPicPr>
            <p:cNvPr id="44" name="Image" descr="Image"/>
            <p:cNvPicPr>
              <a:picLocks noChangeAspect="1"/>
            </p:cNvPicPr>
            <p:nvPr/>
          </p:nvPicPr>
          <p:blipFill>
            <a:blip r:embed="rId5"/>
            <a:stretch>
              <a:fillRect/>
            </a:stretch>
          </p:blipFill>
          <p:spPr>
            <a:xfrm rot="10800000">
              <a:off x="6656861" y="11980891"/>
              <a:ext cx="1854201" cy="1917701"/>
            </a:xfrm>
            <a:prstGeom prst="rect">
              <a:avLst/>
            </a:prstGeom>
            <a:ln w="12700" cap="flat">
              <a:noFill/>
              <a:miter lim="400000"/>
            </a:ln>
            <a:effectLst/>
          </p:spPr>
        </p:pic>
        <p:pic>
          <p:nvPicPr>
            <p:cNvPr id="45" name="Image" descr="Image"/>
            <p:cNvPicPr>
              <a:picLocks noChangeAspect="1"/>
            </p:cNvPicPr>
            <p:nvPr/>
          </p:nvPicPr>
          <p:blipFill>
            <a:blip r:embed="rId5"/>
            <a:stretch>
              <a:fillRect/>
            </a:stretch>
          </p:blipFill>
          <p:spPr>
            <a:xfrm>
              <a:off x="3362578" y="6724146"/>
              <a:ext cx="1854201" cy="1917701"/>
            </a:xfrm>
            <a:prstGeom prst="rect">
              <a:avLst/>
            </a:prstGeom>
            <a:ln w="12700" cap="flat">
              <a:noFill/>
              <a:miter lim="400000"/>
            </a:ln>
            <a:effectLst/>
          </p:spPr>
        </p:pic>
        <p:pic>
          <p:nvPicPr>
            <p:cNvPr id="46" name="Image" descr="Image"/>
            <p:cNvPicPr>
              <a:picLocks noChangeAspect="1"/>
            </p:cNvPicPr>
            <p:nvPr/>
          </p:nvPicPr>
          <p:blipFill>
            <a:blip r:embed="rId5"/>
            <a:stretch>
              <a:fillRect/>
            </a:stretch>
          </p:blipFill>
          <p:spPr>
            <a:xfrm>
              <a:off x="3536257" y="9726118"/>
              <a:ext cx="1854201" cy="1917701"/>
            </a:xfrm>
            <a:prstGeom prst="rect">
              <a:avLst/>
            </a:prstGeom>
            <a:ln w="12700" cap="flat">
              <a:noFill/>
              <a:miter lim="400000"/>
            </a:ln>
            <a:effectLst/>
          </p:spPr>
        </p:pic>
        <p:pic>
          <p:nvPicPr>
            <p:cNvPr id="47" name="Image" descr="Image"/>
            <p:cNvPicPr>
              <a:picLocks noChangeAspect="1"/>
            </p:cNvPicPr>
            <p:nvPr/>
          </p:nvPicPr>
          <p:blipFill>
            <a:blip r:embed="rId5"/>
            <a:stretch>
              <a:fillRect/>
            </a:stretch>
          </p:blipFill>
          <p:spPr>
            <a:xfrm rot="10800000">
              <a:off x="3443162" y="8206656"/>
              <a:ext cx="1854201" cy="1917701"/>
            </a:xfrm>
            <a:prstGeom prst="rect">
              <a:avLst/>
            </a:prstGeom>
            <a:ln w="12700" cap="flat">
              <a:noFill/>
              <a:miter lim="400000"/>
            </a:ln>
            <a:effectLst/>
          </p:spPr>
        </p:pic>
        <p:pic>
          <p:nvPicPr>
            <p:cNvPr id="48" name="Image" descr="Image"/>
            <p:cNvPicPr>
              <a:picLocks noChangeAspect="1"/>
            </p:cNvPicPr>
            <p:nvPr/>
          </p:nvPicPr>
          <p:blipFill>
            <a:blip r:embed="rId5"/>
            <a:stretch>
              <a:fillRect/>
            </a:stretch>
          </p:blipFill>
          <p:spPr>
            <a:xfrm>
              <a:off x="1921848" y="7834875"/>
              <a:ext cx="1854201" cy="1917701"/>
            </a:xfrm>
            <a:prstGeom prst="rect">
              <a:avLst/>
            </a:prstGeom>
            <a:ln w="12700" cap="flat">
              <a:noFill/>
              <a:miter lim="400000"/>
            </a:ln>
            <a:effectLst/>
          </p:spPr>
        </p:pic>
        <p:pic>
          <p:nvPicPr>
            <p:cNvPr id="49" name="Image" descr="Image"/>
            <p:cNvPicPr>
              <a:picLocks noChangeAspect="1"/>
            </p:cNvPicPr>
            <p:nvPr/>
          </p:nvPicPr>
          <p:blipFill>
            <a:blip r:embed="rId5"/>
            <a:stretch>
              <a:fillRect/>
            </a:stretch>
          </p:blipFill>
          <p:spPr>
            <a:xfrm rot="10800000">
              <a:off x="1828752" y="6315413"/>
              <a:ext cx="1854201" cy="1917701"/>
            </a:xfrm>
            <a:prstGeom prst="rect">
              <a:avLst/>
            </a:prstGeom>
            <a:ln w="12700" cap="flat">
              <a:noFill/>
              <a:miter lim="400000"/>
            </a:ln>
            <a:effectLst/>
          </p:spPr>
        </p:pic>
        <p:pic>
          <p:nvPicPr>
            <p:cNvPr id="50" name="Image" descr="Image"/>
            <p:cNvPicPr>
              <a:picLocks noChangeAspect="1"/>
            </p:cNvPicPr>
            <p:nvPr/>
          </p:nvPicPr>
          <p:blipFill>
            <a:blip r:embed="rId5"/>
            <a:stretch>
              <a:fillRect/>
            </a:stretch>
          </p:blipFill>
          <p:spPr>
            <a:xfrm>
              <a:off x="2095527" y="10836847"/>
              <a:ext cx="1854201" cy="1917701"/>
            </a:xfrm>
            <a:prstGeom prst="rect">
              <a:avLst/>
            </a:prstGeom>
            <a:ln w="12700" cap="flat">
              <a:noFill/>
              <a:miter lim="400000"/>
            </a:ln>
            <a:effectLst/>
          </p:spPr>
        </p:pic>
        <p:pic>
          <p:nvPicPr>
            <p:cNvPr id="51" name="Image" descr="Image"/>
            <p:cNvPicPr>
              <a:picLocks noChangeAspect="1"/>
            </p:cNvPicPr>
            <p:nvPr/>
          </p:nvPicPr>
          <p:blipFill>
            <a:blip r:embed="rId5"/>
            <a:stretch>
              <a:fillRect/>
            </a:stretch>
          </p:blipFill>
          <p:spPr>
            <a:xfrm rot="10800000">
              <a:off x="2002432" y="9317384"/>
              <a:ext cx="1854201" cy="1917701"/>
            </a:xfrm>
            <a:prstGeom prst="rect">
              <a:avLst/>
            </a:prstGeom>
            <a:ln w="12700" cap="flat">
              <a:noFill/>
              <a:miter lim="400000"/>
            </a:ln>
            <a:effectLst/>
          </p:spPr>
        </p:pic>
        <p:pic>
          <p:nvPicPr>
            <p:cNvPr id="52" name="Image" descr="Image"/>
            <p:cNvPicPr>
              <a:picLocks noChangeAspect="1"/>
            </p:cNvPicPr>
            <p:nvPr/>
          </p:nvPicPr>
          <p:blipFill>
            <a:blip r:embed="rId5"/>
            <a:stretch>
              <a:fillRect/>
            </a:stretch>
          </p:blipFill>
          <p:spPr>
            <a:xfrm rot="10800000">
              <a:off x="3607089" y="11205437"/>
              <a:ext cx="1854201" cy="1917701"/>
            </a:xfrm>
            <a:prstGeom prst="rect">
              <a:avLst/>
            </a:prstGeom>
            <a:ln w="12700" cap="flat">
              <a:noFill/>
              <a:miter lim="400000"/>
            </a:ln>
            <a:effectLst/>
          </p:spPr>
        </p:pic>
        <p:pic>
          <p:nvPicPr>
            <p:cNvPr id="53" name="Image" descr="Image"/>
            <p:cNvPicPr>
              <a:picLocks noChangeAspect="1"/>
            </p:cNvPicPr>
            <p:nvPr/>
          </p:nvPicPr>
          <p:blipFill>
            <a:blip r:embed="rId5"/>
            <a:stretch>
              <a:fillRect/>
            </a:stretch>
          </p:blipFill>
          <p:spPr>
            <a:xfrm>
              <a:off x="3033586" y="729977"/>
              <a:ext cx="1854201" cy="1917701"/>
            </a:xfrm>
            <a:prstGeom prst="rect">
              <a:avLst/>
            </a:prstGeom>
            <a:ln w="12700" cap="flat">
              <a:noFill/>
              <a:miter lim="400000"/>
            </a:ln>
            <a:effectLst/>
          </p:spPr>
        </p:pic>
        <p:pic>
          <p:nvPicPr>
            <p:cNvPr id="54" name="Image" descr="Image"/>
            <p:cNvPicPr>
              <a:picLocks noChangeAspect="1"/>
            </p:cNvPicPr>
            <p:nvPr/>
          </p:nvPicPr>
          <p:blipFill>
            <a:blip r:embed="rId5"/>
            <a:stretch>
              <a:fillRect/>
            </a:stretch>
          </p:blipFill>
          <p:spPr>
            <a:xfrm>
              <a:off x="3207266" y="3731948"/>
              <a:ext cx="1854201" cy="1917701"/>
            </a:xfrm>
            <a:prstGeom prst="rect">
              <a:avLst/>
            </a:prstGeom>
            <a:ln w="12700" cap="flat">
              <a:noFill/>
              <a:miter lim="400000"/>
            </a:ln>
            <a:effectLst/>
          </p:spPr>
        </p:pic>
        <p:pic>
          <p:nvPicPr>
            <p:cNvPr id="55" name="Image" descr="Image"/>
            <p:cNvPicPr>
              <a:picLocks noChangeAspect="1"/>
            </p:cNvPicPr>
            <p:nvPr/>
          </p:nvPicPr>
          <p:blipFill>
            <a:blip r:embed="rId5"/>
            <a:stretch>
              <a:fillRect/>
            </a:stretch>
          </p:blipFill>
          <p:spPr>
            <a:xfrm rot="10800000">
              <a:off x="3114170" y="2212487"/>
              <a:ext cx="1854201" cy="1917701"/>
            </a:xfrm>
            <a:prstGeom prst="rect">
              <a:avLst/>
            </a:prstGeom>
            <a:ln w="12700" cap="flat">
              <a:noFill/>
              <a:miter lim="400000"/>
            </a:ln>
            <a:effectLst/>
          </p:spPr>
        </p:pic>
        <p:pic>
          <p:nvPicPr>
            <p:cNvPr id="56" name="Image" descr="Image"/>
            <p:cNvPicPr>
              <a:picLocks noChangeAspect="1"/>
            </p:cNvPicPr>
            <p:nvPr/>
          </p:nvPicPr>
          <p:blipFill>
            <a:blip r:embed="rId5"/>
            <a:stretch>
              <a:fillRect/>
            </a:stretch>
          </p:blipFill>
          <p:spPr>
            <a:xfrm>
              <a:off x="1592856" y="1840705"/>
              <a:ext cx="1854201" cy="1917701"/>
            </a:xfrm>
            <a:prstGeom prst="rect">
              <a:avLst/>
            </a:prstGeom>
            <a:ln w="12700" cap="flat">
              <a:noFill/>
              <a:miter lim="400000"/>
            </a:ln>
            <a:effectLst/>
          </p:spPr>
        </p:pic>
        <p:pic>
          <p:nvPicPr>
            <p:cNvPr id="57" name="Image" descr="Image"/>
            <p:cNvPicPr>
              <a:picLocks noChangeAspect="1"/>
            </p:cNvPicPr>
            <p:nvPr/>
          </p:nvPicPr>
          <p:blipFill>
            <a:blip r:embed="rId5"/>
            <a:stretch>
              <a:fillRect/>
            </a:stretch>
          </p:blipFill>
          <p:spPr>
            <a:xfrm rot="10800000">
              <a:off x="1499761" y="321243"/>
              <a:ext cx="1854201" cy="1917701"/>
            </a:xfrm>
            <a:prstGeom prst="rect">
              <a:avLst/>
            </a:prstGeom>
            <a:ln w="12700" cap="flat">
              <a:noFill/>
              <a:miter lim="400000"/>
            </a:ln>
            <a:effectLst/>
          </p:spPr>
        </p:pic>
        <p:pic>
          <p:nvPicPr>
            <p:cNvPr id="58" name="Image" descr="Image"/>
            <p:cNvPicPr>
              <a:picLocks noChangeAspect="1"/>
            </p:cNvPicPr>
            <p:nvPr/>
          </p:nvPicPr>
          <p:blipFill>
            <a:blip r:embed="rId5"/>
            <a:stretch>
              <a:fillRect/>
            </a:stretch>
          </p:blipFill>
          <p:spPr>
            <a:xfrm>
              <a:off x="1766535" y="4842677"/>
              <a:ext cx="1854201" cy="1917701"/>
            </a:xfrm>
            <a:prstGeom prst="rect">
              <a:avLst/>
            </a:prstGeom>
            <a:ln w="12700" cap="flat">
              <a:noFill/>
              <a:miter lim="400000"/>
            </a:ln>
            <a:effectLst/>
          </p:spPr>
        </p:pic>
        <p:pic>
          <p:nvPicPr>
            <p:cNvPr id="59" name="Image" descr="Image"/>
            <p:cNvPicPr>
              <a:picLocks noChangeAspect="1"/>
            </p:cNvPicPr>
            <p:nvPr/>
          </p:nvPicPr>
          <p:blipFill>
            <a:blip r:embed="rId5"/>
            <a:stretch>
              <a:fillRect/>
            </a:stretch>
          </p:blipFill>
          <p:spPr>
            <a:xfrm rot="10800000">
              <a:off x="1673440" y="3323214"/>
              <a:ext cx="1854201" cy="1917701"/>
            </a:xfrm>
            <a:prstGeom prst="rect">
              <a:avLst/>
            </a:prstGeom>
            <a:ln w="12700" cap="flat">
              <a:noFill/>
              <a:miter lim="400000"/>
            </a:ln>
            <a:effectLst/>
          </p:spPr>
        </p:pic>
        <p:pic>
          <p:nvPicPr>
            <p:cNvPr id="60" name="Image" descr="Image"/>
            <p:cNvPicPr>
              <a:picLocks noChangeAspect="1"/>
            </p:cNvPicPr>
            <p:nvPr/>
          </p:nvPicPr>
          <p:blipFill>
            <a:blip r:embed="rId5"/>
            <a:stretch>
              <a:fillRect/>
            </a:stretch>
          </p:blipFill>
          <p:spPr>
            <a:xfrm rot="10800000">
              <a:off x="3278098" y="5211267"/>
              <a:ext cx="1854201" cy="1917701"/>
            </a:xfrm>
            <a:prstGeom prst="rect">
              <a:avLst/>
            </a:prstGeom>
            <a:ln w="12700" cap="flat">
              <a:noFill/>
              <a:miter lim="400000"/>
            </a:ln>
            <a:effectLst/>
          </p:spPr>
        </p:pic>
        <p:pic>
          <p:nvPicPr>
            <p:cNvPr id="61" name="Image" descr="Image"/>
            <p:cNvPicPr>
              <a:picLocks noChangeAspect="1"/>
            </p:cNvPicPr>
            <p:nvPr/>
          </p:nvPicPr>
          <p:blipFill>
            <a:blip r:embed="rId5"/>
            <a:stretch>
              <a:fillRect/>
            </a:stretch>
          </p:blipFill>
          <p:spPr>
            <a:xfrm>
              <a:off x="488450" y="8944899"/>
              <a:ext cx="1854201" cy="1917701"/>
            </a:xfrm>
            <a:prstGeom prst="rect">
              <a:avLst/>
            </a:prstGeom>
            <a:ln w="12700" cap="flat">
              <a:noFill/>
              <a:miter lim="400000"/>
            </a:ln>
            <a:effectLst/>
          </p:spPr>
        </p:pic>
        <p:pic>
          <p:nvPicPr>
            <p:cNvPr id="62" name="Image" descr="Image"/>
            <p:cNvPicPr>
              <a:picLocks noChangeAspect="1"/>
            </p:cNvPicPr>
            <p:nvPr/>
          </p:nvPicPr>
          <p:blipFill>
            <a:blip r:embed="rId5"/>
            <a:stretch>
              <a:fillRect/>
            </a:stretch>
          </p:blipFill>
          <p:spPr>
            <a:xfrm rot="10800000">
              <a:off x="395355" y="7425438"/>
              <a:ext cx="1854201" cy="1917701"/>
            </a:xfrm>
            <a:prstGeom prst="rect">
              <a:avLst/>
            </a:prstGeom>
            <a:ln w="12700" cap="flat">
              <a:noFill/>
              <a:miter lim="400000"/>
            </a:ln>
            <a:effectLst/>
          </p:spPr>
        </p:pic>
        <p:pic>
          <p:nvPicPr>
            <p:cNvPr id="63" name="Image" descr="Image"/>
            <p:cNvPicPr>
              <a:picLocks noChangeAspect="1"/>
            </p:cNvPicPr>
            <p:nvPr/>
          </p:nvPicPr>
          <p:blipFill>
            <a:blip r:embed="rId5"/>
            <a:stretch>
              <a:fillRect/>
            </a:stretch>
          </p:blipFill>
          <p:spPr>
            <a:xfrm>
              <a:off x="662129" y="11946872"/>
              <a:ext cx="1854201" cy="1917701"/>
            </a:xfrm>
            <a:prstGeom prst="rect">
              <a:avLst/>
            </a:prstGeom>
            <a:ln w="12700" cap="flat">
              <a:noFill/>
              <a:miter lim="400000"/>
            </a:ln>
            <a:effectLst/>
          </p:spPr>
        </p:pic>
        <p:pic>
          <p:nvPicPr>
            <p:cNvPr id="64" name="Image" descr="Image"/>
            <p:cNvPicPr>
              <a:picLocks noChangeAspect="1"/>
            </p:cNvPicPr>
            <p:nvPr/>
          </p:nvPicPr>
          <p:blipFill>
            <a:blip r:embed="rId5"/>
            <a:stretch>
              <a:fillRect/>
            </a:stretch>
          </p:blipFill>
          <p:spPr>
            <a:xfrm rot="10800000">
              <a:off x="569034" y="10427410"/>
              <a:ext cx="1854201" cy="1917701"/>
            </a:xfrm>
            <a:prstGeom prst="rect">
              <a:avLst/>
            </a:prstGeom>
            <a:ln w="12700" cap="flat">
              <a:noFill/>
              <a:miter lim="400000"/>
            </a:ln>
            <a:effectLst/>
          </p:spPr>
        </p:pic>
        <p:pic>
          <p:nvPicPr>
            <p:cNvPr id="65" name="Image" descr="Image"/>
            <p:cNvPicPr>
              <a:picLocks noChangeAspect="1"/>
            </p:cNvPicPr>
            <p:nvPr/>
          </p:nvPicPr>
          <p:blipFill>
            <a:blip r:embed="rId5"/>
            <a:stretch>
              <a:fillRect/>
            </a:stretch>
          </p:blipFill>
          <p:spPr>
            <a:xfrm>
              <a:off x="159458" y="2950730"/>
              <a:ext cx="1854201" cy="1917701"/>
            </a:xfrm>
            <a:prstGeom prst="rect">
              <a:avLst/>
            </a:prstGeom>
            <a:ln w="12700" cap="flat">
              <a:noFill/>
              <a:miter lim="400000"/>
            </a:ln>
            <a:effectLst/>
          </p:spPr>
        </p:pic>
        <p:pic>
          <p:nvPicPr>
            <p:cNvPr id="66" name="Image" descr="Image"/>
            <p:cNvPicPr>
              <a:picLocks noChangeAspect="1"/>
            </p:cNvPicPr>
            <p:nvPr/>
          </p:nvPicPr>
          <p:blipFill>
            <a:blip r:embed="rId5"/>
            <a:stretch>
              <a:fillRect/>
            </a:stretch>
          </p:blipFill>
          <p:spPr>
            <a:xfrm rot="10800000">
              <a:off x="66363" y="1431268"/>
              <a:ext cx="1854201" cy="1917701"/>
            </a:xfrm>
            <a:prstGeom prst="rect">
              <a:avLst/>
            </a:prstGeom>
            <a:ln w="12700" cap="flat">
              <a:noFill/>
              <a:miter lim="400000"/>
            </a:ln>
            <a:effectLst/>
          </p:spPr>
        </p:pic>
        <p:pic>
          <p:nvPicPr>
            <p:cNvPr id="67" name="Image" descr="Image"/>
            <p:cNvPicPr>
              <a:picLocks noChangeAspect="1"/>
            </p:cNvPicPr>
            <p:nvPr/>
          </p:nvPicPr>
          <p:blipFill>
            <a:blip r:embed="rId5"/>
            <a:stretch>
              <a:fillRect/>
            </a:stretch>
          </p:blipFill>
          <p:spPr>
            <a:xfrm>
              <a:off x="333137" y="5952702"/>
              <a:ext cx="1854201" cy="1917701"/>
            </a:xfrm>
            <a:prstGeom prst="rect">
              <a:avLst/>
            </a:prstGeom>
            <a:ln w="12700" cap="flat">
              <a:noFill/>
              <a:miter lim="400000"/>
            </a:ln>
            <a:effectLst/>
          </p:spPr>
        </p:pic>
        <p:pic>
          <p:nvPicPr>
            <p:cNvPr id="68" name="Image" descr="Image"/>
            <p:cNvPicPr>
              <a:picLocks noChangeAspect="1"/>
            </p:cNvPicPr>
            <p:nvPr/>
          </p:nvPicPr>
          <p:blipFill>
            <a:blip r:embed="rId5"/>
            <a:stretch>
              <a:fillRect/>
            </a:stretch>
          </p:blipFill>
          <p:spPr>
            <a:xfrm rot="10800000">
              <a:off x="240042" y="4433239"/>
              <a:ext cx="1854201" cy="1917701"/>
            </a:xfrm>
            <a:prstGeom prst="rect">
              <a:avLst/>
            </a:prstGeom>
            <a:ln w="12700" cap="flat">
              <a:noFill/>
              <a:miter lim="400000"/>
            </a:ln>
            <a:effectLst/>
          </p:spPr>
        </p:pic>
        <p:pic>
          <p:nvPicPr>
            <p:cNvPr id="69" name="Image" descr="Image"/>
            <p:cNvPicPr>
              <a:picLocks noChangeAspect="1"/>
            </p:cNvPicPr>
            <p:nvPr/>
          </p:nvPicPr>
          <p:blipFill>
            <a:blip r:embed="rId5"/>
            <a:stretch>
              <a:fillRect/>
            </a:stretch>
          </p:blipFill>
          <p:spPr>
            <a:xfrm>
              <a:off x="4639585" y="2620160"/>
              <a:ext cx="1854201" cy="1917701"/>
            </a:xfrm>
            <a:prstGeom prst="rect">
              <a:avLst/>
            </a:prstGeom>
            <a:ln w="12700" cap="flat">
              <a:noFill/>
              <a:miter lim="400000"/>
            </a:ln>
            <a:effectLst/>
          </p:spPr>
        </p:pic>
        <p:pic>
          <p:nvPicPr>
            <p:cNvPr id="70" name="Image" descr="Image"/>
            <p:cNvPicPr>
              <a:picLocks noChangeAspect="1"/>
            </p:cNvPicPr>
            <p:nvPr/>
          </p:nvPicPr>
          <p:blipFill>
            <a:blip r:embed="rId5"/>
            <a:stretch>
              <a:fillRect/>
            </a:stretch>
          </p:blipFill>
          <p:spPr>
            <a:xfrm>
              <a:off x="4813264" y="5622132"/>
              <a:ext cx="1854201" cy="1917701"/>
            </a:xfrm>
            <a:prstGeom prst="rect">
              <a:avLst/>
            </a:prstGeom>
            <a:ln w="12700" cap="flat">
              <a:noFill/>
              <a:miter lim="400000"/>
            </a:ln>
            <a:effectLst/>
          </p:spPr>
        </p:pic>
        <p:pic>
          <p:nvPicPr>
            <p:cNvPr id="71" name="Image" descr="Image"/>
            <p:cNvPicPr>
              <a:picLocks noChangeAspect="1"/>
            </p:cNvPicPr>
            <p:nvPr/>
          </p:nvPicPr>
          <p:blipFill>
            <a:blip r:embed="rId5"/>
            <a:stretch>
              <a:fillRect/>
            </a:stretch>
          </p:blipFill>
          <p:spPr>
            <a:xfrm rot="10800000">
              <a:off x="4720169" y="4102670"/>
              <a:ext cx="1854201" cy="1917701"/>
            </a:xfrm>
            <a:prstGeom prst="rect">
              <a:avLst/>
            </a:prstGeom>
            <a:ln w="12700" cap="flat">
              <a:noFill/>
              <a:miter lim="400000"/>
            </a:ln>
            <a:effectLst/>
          </p:spPr>
        </p:pic>
        <p:pic>
          <p:nvPicPr>
            <p:cNvPr id="72" name="Image" descr="Image"/>
            <p:cNvPicPr>
              <a:picLocks noChangeAspect="1"/>
            </p:cNvPicPr>
            <p:nvPr/>
          </p:nvPicPr>
          <p:blipFill>
            <a:blip r:embed="rId5"/>
            <a:stretch>
              <a:fillRect/>
            </a:stretch>
          </p:blipFill>
          <p:spPr>
            <a:xfrm rot="10800000">
              <a:off x="4514266" y="1093550"/>
              <a:ext cx="1854201" cy="1917701"/>
            </a:xfrm>
            <a:prstGeom prst="rect">
              <a:avLst/>
            </a:prstGeom>
            <a:ln w="12700" cap="flat">
              <a:noFill/>
              <a:miter lim="400000"/>
            </a:ln>
            <a:effectLst/>
          </p:spPr>
        </p:pic>
        <p:pic>
          <p:nvPicPr>
            <p:cNvPr id="73" name="Image" descr="Image"/>
            <p:cNvPicPr>
              <a:picLocks noChangeAspect="1"/>
            </p:cNvPicPr>
            <p:nvPr/>
          </p:nvPicPr>
          <p:blipFill>
            <a:blip r:embed="rId5"/>
            <a:stretch>
              <a:fillRect/>
            </a:stretch>
          </p:blipFill>
          <p:spPr>
            <a:xfrm rot="10800000">
              <a:off x="6237495" y="4472014"/>
              <a:ext cx="1854201" cy="1917701"/>
            </a:xfrm>
            <a:prstGeom prst="rect">
              <a:avLst/>
            </a:prstGeom>
            <a:ln w="12700" cap="flat">
              <a:noFill/>
              <a:miter lim="400000"/>
            </a:ln>
            <a:effectLst/>
          </p:spPr>
        </p:pic>
        <p:sp>
          <p:nvSpPr>
            <p:cNvPr id="74" name="Rectangle"/>
            <p:cNvSpPr/>
            <p:nvPr/>
          </p:nvSpPr>
          <p:spPr>
            <a:xfrm>
              <a:off x="0" y="1378773"/>
              <a:ext cx="14492708" cy="11427254"/>
            </a:xfrm>
            <a:prstGeom prst="rect">
              <a:avLst/>
            </a:prstGeom>
            <a:solidFill>
              <a:srgbClr val="FFFFFF">
                <a:alpha val="87397"/>
              </a:srgbClr>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76"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77"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3" r:id="rId1"/>
    <p:sldLayoutId id="2147483659" r:id="rId2"/>
    <p:sldLayoutId id="2147483657" r:id="rId3"/>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392B65-7903-0843-8C59-BEAFF94FC205}"/>
              </a:ext>
            </a:extLst>
          </p:cNvPr>
          <p:cNvSpPr>
            <a:spLocks noGrp="1"/>
          </p:cNvSpPr>
          <p:nvPr>
            <p:ph type="body" idx="1"/>
          </p:nvPr>
        </p:nvSpPr>
        <p:spPr>
          <a:xfrm>
            <a:off x="598410" y="2220687"/>
            <a:ext cx="12146040" cy="6740914"/>
          </a:xfrm>
        </p:spPr>
        <p:txBody>
          <a:bodyPr/>
          <a:lstStyle/>
          <a:p>
            <a:r>
              <a:rPr kumimoji="1" lang="ja-JP" altLang="en-US"/>
              <a:t>単純な移動を行う作品を</a:t>
            </a:r>
            <a:r>
              <a:rPr kumimoji="1" lang="en-US" altLang="ja-JP" dirty="0"/>
              <a:t>5</a:t>
            </a:r>
            <a:r>
              <a:rPr kumimoji="1" lang="ja-JP" altLang="en-US"/>
              <a:t>つ用意</a:t>
            </a:r>
            <a:endParaRPr kumimoji="1" lang="en-US" altLang="ja-JP" dirty="0"/>
          </a:p>
          <a:p>
            <a:r>
              <a:rPr kumimoji="1" lang="ja-JP" altLang="en-US"/>
              <a:t>各作品の最初と最後のフレームのスクリーンショットを取得</a:t>
            </a:r>
            <a:endParaRPr kumimoji="1" lang="en-US" altLang="ja-JP" dirty="0"/>
          </a:p>
        </p:txBody>
      </p:sp>
      <p:pic>
        <p:nvPicPr>
          <p:cNvPr id="5" name="図 4">
            <a:extLst>
              <a:ext uri="{FF2B5EF4-FFF2-40B4-BE49-F238E27FC236}">
                <a16:creationId xmlns:a16="http://schemas.microsoft.com/office/drawing/2014/main" id="{3CADFCCD-B04B-1840-B3EA-5D8454876CFD}"/>
              </a:ext>
            </a:extLst>
          </p:cNvPr>
          <p:cNvPicPr>
            <a:picLocks noChangeAspect="1"/>
          </p:cNvPicPr>
          <p:nvPr/>
        </p:nvPicPr>
        <p:blipFill>
          <a:blip r:embed="rId2"/>
          <a:stretch>
            <a:fillRect/>
          </a:stretch>
        </p:blipFill>
        <p:spPr>
          <a:xfrm>
            <a:off x="598410" y="4557711"/>
            <a:ext cx="5716497" cy="4296249"/>
          </a:xfrm>
          <a:prstGeom prst="rect">
            <a:avLst/>
          </a:prstGeom>
        </p:spPr>
      </p:pic>
      <p:sp>
        <p:nvSpPr>
          <p:cNvPr id="3" name="タイトル 2">
            <a:extLst>
              <a:ext uri="{FF2B5EF4-FFF2-40B4-BE49-F238E27FC236}">
                <a16:creationId xmlns:a16="http://schemas.microsoft.com/office/drawing/2014/main" id="{C80F2940-2A0B-1640-B93F-9B29828E62EE}"/>
              </a:ext>
            </a:extLst>
          </p:cNvPr>
          <p:cNvSpPr>
            <a:spLocks noGrp="1"/>
          </p:cNvSpPr>
          <p:nvPr>
            <p:ph type="title"/>
          </p:nvPr>
        </p:nvSpPr>
        <p:spPr/>
        <p:txBody>
          <a:bodyPr/>
          <a:lstStyle/>
          <a:p>
            <a:r>
              <a:rPr lang="ja-JP" altLang="en-US"/>
              <a:t>論文提出時点でやったこと</a:t>
            </a:r>
            <a:endParaRPr kumimoji="1" lang="ja-JP" altLang="en-US"/>
          </a:p>
        </p:txBody>
      </p:sp>
      <p:sp>
        <p:nvSpPr>
          <p:cNvPr id="4" name="スライド番号プレースホルダー 3">
            <a:extLst>
              <a:ext uri="{FF2B5EF4-FFF2-40B4-BE49-F238E27FC236}">
                <a16:creationId xmlns:a16="http://schemas.microsoft.com/office/drawing/2014/main" id="{0BCAFE47-AA31-964C-83EB-506085BA018B}"/>
              </a:ext>
            </a:extLst>
          </p:cNvPr>
          <p:cNvSpPr>
            <a:spLocks noGrp="1"/>
          </p:cNvSpPr>
          <p:nvPr>
            <p:ph type="sldNum" sz="quarter" idx="2"/>
          </p:nvPr>
        </p:nvSpPr>
        <p:spPr>
          <a:xfrm>
            <a:off x="12340062" y="9039699"/>
            <a:ext cx="666849" cy="656590"/>
          </a:xfrm>
        </p:spPr>
        <p:txBody>
          <a:bodyPr/>
          <a:lstStyle/>
          <a:p>
            <a:fld id="{86CB4B4D-7CA3-9044-876B-883B54F8677D}" type="slidenum">
              <a:rPr lang="en-US" altLang="ja-JP"/>
              <a:pPr/>
              <a:t>1</a:t>
            </a:fld>
            <a:endParaRPr lang="en-US" altLang="ja-JP"/>
          </a:p>
        </p:txBody>
      </p:sp>
      <p:pic>
        <p:nvPicPr>
          <p:cNvPr id="6" name="図 5">
            <a:extLst>
              <a:ext uri="{FF2B5EF4-FFF2-40B4-BE49-F238E27FC236}">
                <a16:creationId xmlns:a16="http://schemas.microsoft.com/office/drawing/2014/main" id="{3FEDC680-1FBE-E64C-BF00-6EC773032DC0}"/>
              </a:ext>
            </a:extLst>
          </p:cNvPr>
          <p:cNvPicPr>
            <a:picLocks noChangeAspect="1"/>
          </p:cNvPicPr>
          <p:nvPr/>
        </p:nvPicPr>
        <p:blipFill>
          <a:blip r:embed="rId3"/>
          <a:stretch>
            <a:fillRect/>
          </a:stretch>
        </p:blipFill>
        <p:spPr>
          <a:xfrm>
            <a:off x="6689895" y="4547323"/>
            <a:ext cx="5716497" cy="4317023"/>
          </a:xfrm>
          <a:prstGeom prst="rect">
            <a:avLst/>
          </a:prstGeom>
        </p:spPr>
      </p:pic>
      <p:sp>
        <p:nvSpPr>
          <p:cNvPr id="7" name="テキスト ボックス 6">
            <a:extLst>
              <a:ext uri="{FF2B5EF4-FFF2-40B4-BE49-F238E27FC236}">
                <a16:creationId xmlns:a16="http://schemas.microsoft.com/office/drawing/2014/main" id="{7A38668D-8DA5-4242-982A-709C183A93E5}"/>
              </a:ext>
            </a:extLst>
          </p:cNvPr>
          <p:cNvSpPr txBox="1"/>
          <p:nvPr/>
        </p:nvSpPr>
        <p:spPr>
          <a:xfrm>
            <a:off x="2221544" y="8767218"/>
            <a:ext cx="24702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800">
                <a:latin typeface="MS PGothic" panose="020B0600070205080204" pitchFamily="34" charset="-128"/>
                <a:ea typeface="MS PGothic" panose="020B0600070205080204" pitchFamily="34" charset="-128"/>
              </a:rPr>
              <a:t>最初のフレーム</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
        <p:nvSpPr>
          <p:cNvPr id="8" name="テキスト ボックス 7">
            <a:extLst>
              <a:ext uri="{FF2B5EF4-FFF2-40B4-BE49-F238E27FC236}">
                <a16:creationId xmlns:a16="http://schemas.microsoft.com/office/drawing/2014/main" id="{AE164893-636E-5D48-9B70-12ED4F8396FE}"/>
              </a:ext>
            </a:extLst>
          </p:cNvPr>
          <p:cNvSpPr txBox="1"/>
          <p:nvPr/>
        </p:nvSpPr>
        <p:spPr>
          <a:xfrm>
            <a:off x="8313032" y="8761115"/>
            <a:ext cx="24702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800">
                <a:latin typeface="MS PGothic" panose="020B0600070205080204" pitchFamily="34" charset="-128"/>
                <a:ea typeface="MS PGothic" panose="020B0600070205080204" pitchFamily="34" charset="-128"/>
              </a:rPr>
              <a:t>最後のフレーム</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301667961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F0AF2-9BBA-E243-BEC2-CC8C0607428C}"/>
              </a:ext>
            </a:extLst>
          </p:cNvPr>
          <p:cNvSpPr>
            <a:spLocks noGrp="1"/>
          </p:cNvSpPr>
          <p:nvPr>
            <p:ph type="body" idx="1"/>
          </p:nvPr>
        </p:nvSpPr>
        <p:spPr/>
        <p:txBody>
          <a:bodyPr/>
          <a:lstStyle/>
          <a:p>
            <a:r>
              <a:rPr kumimoji="1" lang="ja-JP" altLang="en-US"/>
              <a:t>研究内容について</a:t>
            </a:r>
            <a:endParaRPr kumimoji="1" lang="en-US" altLang="ja-JP" dirty="0"/>
          </a:p>
          <a:p>
            <a:pPr lvl="1"/>
            <a:r>
              <a:rPr lang="ja-JP" altLang="en-US"/>
              <a:t>今までやってきたこととから将来的にやりたいことまで、福地の研究についてどんな内容でも、感想やアドバイスなどを頂けたらと思います</a:t>
            </a:r>
            <a:endParaRPr lang="en-US" altLang="ja-JP" dirty="0"/>
          </a:p>
          <a:p>
            <a:r>
              <a:rPr kumimoji="1" lang="ja-JP" altLang="en-US"/>
              <a:t>技術面について</a:t>
            </a:r>
            <a:endParaRPr kumimoji="1" lang="en-US" altLang="ja-JP" dirty="0"/>
          </a:p>
          <a:p>
            <a:pPr lvl="1"/>
            <a:r>
              <a:rPr lang="en-US" altLang="ja-JP" dirty="0"/>
              <a:t>Selenium</a:t>
            </a:r>
            <a:r>
              <a:rPr lang="ja-JP" altLang="en-US"/>
              <a:t>によるスクリーンショットの取得</a:t>
            </a:r>
            <a:endParaRPr lang="en-US" altLang="ja-JP" dirty="0"/>
          </a:p>
          <a:p>
            <a:pPr lvl="1"/>
            <a:r>
              <a:rPr lang="ja-JP" altLang="en-US"/>
              <a:t>無限ループする作品への対処</a:t>
            </a:r>
            <a:endParaRPr lang="en-US" altLang="ja-JP" dirty="0"/>
          </a:p>
          <a:p>
            <a:pPr lvl="1"/>
            <a:r>
              <a:rPr lang="ja-JP" altLang="en-US"/>
              <a:t>作品に登場するスプライトの特定</a:t>
            </a:r>
            <a:endParaRPr lang="en-US" altLang="ja-JP" dirty="0"/>
          </a:p>
          <a:p>
            <a:pPr lvl="1"/>
            <a:endParaRPr kumimoji="1" lang="en-US" altLang="ja-JP" dirty="0"/>
          </a:p>
        </p:txBody>
      </p:sp>
      <p:sp>
        <p:nvSpPr>
          <p:cNvPr id="3" name="タイトル 2">
            <a:extLst>
              <a:ext uri="{FF2B5EF4-FFF2-40B4-BE49-F238E27FC236}">
                <a16:creationId xmlns:a16="http://schemas.microsoft.com/office/drawing/2014/main" id="{A3766989-F924-2D41-9610-6F1B3F310D9C}"/>
              </a:ext>
            </a:extLst>
          </p:cNvPr>
          <p:cNvSpPr>
            <a:spLocks noGrp="1"/>
          </p:cNvSpPr>
          <p:nvPr>
            <p:ph type="title"/>
          </p:nvPr>
        </p:nvSpPr>
        <p:spPr/>
        <p:txBody>
          <a:bodyPr/>
          <a:lstStyle/>
          <a:p>
            <a:r>
              <a:rPr kumimoji="1" lang="ja-JP" altLang="en-US"/>
              <a:t>本日議論したいこと</a:t>
            </a:r>
          </a:p>
        </p:txBody>
      </p:sp>
      <p:sp>
        <p:nvSpPr>
          <p:cNvPr id="4" name="スライド番号プレースホルダー 3">
            <a:extLst>
              <a:ext uri="{FF2B5EF4-FFF2-40B4-BE49-F238E27FC236}">
                <a16:creationId xmlns:a16="http://schemas.microsoft.com/office/drawing/2014/main" id="{0CC084A1-8D2A-1343-A00A-C8904537921F}"/>
              </a:ext>
            </a:extLst>
          </p:cNvPr>
          <p:cNvSpPr>
            <a:spLocks noGrp="1"/>
          </p:cNvSpPr>
          <p:nvPr>
            <p:ph type="sldNum" sz="quarter" idx="2"/>
          </p:nvPr>
        </p:nvSpPr>
        <p:spPr/>
        <p:txBody>
          <a:bodyPr/>
          <a:lstStyle/>
          <a:p>
            <a:fld id="{86CB4B4D-7CA3-9044-876B-883B54F8677D}" type="slidenum">
              <a:rPr lang="en-US" altLang="ja-JP" smtClean="0"/>
              <a:pPr/>
              <a:t>10</a:t>
            </a:fld>
            <a:endParaRPr lang="en-US" altLang="ja-JP"/>
          </a:p>
        </p:txBody>
      </p:sp>
    </p:spTree>
    <p:extLst>
      <p:ext uri="{BB962C8B-B14F-4D97-AF65-F5344CB8AC3E}">
        <p14:creationId xmlns:p14="http://schemas.microsoft.com/office/powerpoint/2010/main" val="28854538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67027-B2D5-4249-AFC9-1EF01C9D6DF9}"/>
              </a:ext>
            </a:extLst>
          </p:cNvPr>
          <p:cNvSpPr>
            <a:spLocks noGrp="1"/>
          </p:cNvSpPr>
          <p:nvPr>
            <p:ph type="body" idx="1"/>
          </p:nvPr>
        </p:nvSpPr>
        <p:spPr/>
        <p:txBody>
          <a:bodyPr/>
          <a:lstStyle/>
          <a:p>
            <a:r>
              <a:rPr kumimoji="1" lang="en-US" altLang="ja-JP" dirty="0"/>
              <a:t>Scratch</a:t>
            </a:r>
            <a:r>
              <a:rPr kumimoji="1" lang="ja-JP" altLang="en-US"/>
              <a:t>キャット　　をテンプレート画像として、スクリーンショットに画像認識をかける</a:t>
            </a:r>
            <a:endParaRPr kumimoji="1" lang="en-US" altLang="ja-JP" dirty="0"/>
          </a:p>
          <a:p>
            <a:endParaRPr kumimoji="1" lang="ja-JP" altLang="en-US"/>
          </a:p>
        </p:txBody>
      </p:sp>
      <p:sp>
        <p:nvSpPr>
          <p:cNvPr id="3" name="タイトル 2">
            <a:extLst>
              <a:ext uri="{FF2B5EF4-FFF2-40B4-BE49-F238E27FC236}">
                <a16:creationId xmlns:a16="http://schemas.microsoft.com/office/drawing/2014/main" id="{7B229F42-AEB6-F546-8895-F9FA82C33FC3}"/>
              </a:ext>
            </a:extLst>
          </p:cNvPr>
          <p:cNvSpPr>
            <a:spLocks noGrp="1"/>
          </p:cNvSpPr>
          <p:nvPr>
            <p:ph type="title"/>
          </p:nvPr>
        </p:nvSpPr>
        <p:spPr/>
        <p:txBody>
          <a:bodyPr/>
          <a:lstStyle/>
          <a:p>
            <a:r>
              <a:rPr lang="ja-JP" altLang="en-US"/>
              <a:t>論文提出時点でやったこと</a:t>
            </a:r>
            <a:endParaRPr kumimoji="1" lang="ja-JP" altLang="en-US"/>
          </a:p>
        </p:txBody>
      </p:sp>
      <p:sp>
        <p:nvSpPr>
          <p:cNvPr id="4" name="スライド番号プレースホルダー 3">
            <a:extLst>
              <a:ext uri="{FF2B5EF4-FFF2-40B4-BE49-F238E27FC236}">
                <a16:creationId xmlns:a16="http://schemas.microsoft.com/office/drawing/2014/main" id="{A3661B08-25FC-3D4D-910B-B25BD7993AFD}"/>
              </a:ext>
            </a:extLst>
          </p:cNvPr>
          <p:cNvSpPr>
            <a:spLocks noGrp="1"/>
          </p:cNvSpPr>
          <p:nvPr>
            <p:ph type="sldNum" sz="quarter" idx="2"/>
          </p:nvPr>
        </p:nvSpPr>
        <p:spPr/>
        <p:txBody>
          <a:bodyPr/>
          <a:lstStyle/>
          <a:p>
            <a:fld id="{86CB4B4D-7CA3-9044-876B-883B54F8677D}" type="slidenum">
              <a:rPr lang="en-US" altLang="ja-JP" smtClean="0"/>
              <a:pPr/>
              <a:t>2</a:t>
            </a:fld>
            <a:endParaRPr lang="en-US" altLang="ja-JP"/>
          </a:p>
        </p:txBody>
      </p:sp>
      <p:pic>
        <p:nvPicPr>
          <p:cNvPr id="5" name="図 4">
            <a:extLst>
              <a:ext uri="{FF2B5EF4-FFF2-40B4-BE49-F238E27FC236}">
                <a16:creationId xmlns:a16="http://schemas.microsoft.com/office/drawing/2014/main" id="{1CFE095E-0C19-3345-AB87-367DADB8A08A}"/>
              </a:ext>
            </a:extLst>
          </p:cNvPr>
          <p:cNvPicPr>
            <a:picLocks noChangeAspect="1"/>
          </p:cNvPicPr>
          <p:nvPr/>
        </p:nvPicPr>
        <p:blipFill>
          <a:blip r:embed="rId2"/>
          <a:stretch>
            <a:fillRect/>
          </a:stretch>
        </p:blipFill>
        <p:spPr>
          <a:xfrm>
            <a:off x="4014789" y="2362911"/>
            <a:ext cx="509587" cy="519987"/>
          </a:xfrm>
          <a:prstGeom prst="rect">
            <a:avLst/>
          </a:prstGeom>
        </p:spPr>
      </p:pic>
      <p:pic>
        <p:nvPicPr>
          <p:cNvPr id="6" name="図 5">
            <a:extLst>
              <a:ext uri="{FF2B5EF4-FFF2-40B4-BE49-F238E27FC236}">
                <a16:creationId xmlns:a16="http://schemas.microsoft.com/office/drawing/2014/main" id="{92CEC4E6-1DF3-2A40-B09C-4E904DDB2594}"/>
              </a:ext>
            </a:extLst>
          </p:cNvPr>
          <p:cNvPicPr>
            <a:picLocks noChangeAspect="1"/>
          </p:cNvPicPr>
          <p:nvPr/>
        </p:nvPicPr>
        <p:blipFill>
          <a:blip r:embed="rId3"/>
          <a:stretch>
            <a:fillRect/>
          </a:stretch>
        </p:blipFill>
        <p:spPr>
          <a:xfrm>
            <a:off x="598410" y="4557711"/>
            <a:ext cx="5716497" cy="4296249"/>
          </a:xfrm>
          <a:prstGeom prst="rect">
            <a:avLst/>
          </a:prstGeom>
        </p:spPr>
      </p:pic>
      <p:pic>
        <p:nvPicPr>
          <p:cNvPr id="7" name="図 6">
            <a:extLst>
              <a:ext uri="{FF2B5EF4-FFF2-40B4-BE49-F238E27FC236}">
                <a16:creationId xmlns:a16="http://schemas.microsoft.com/office/drawing/2014/main" id="{0E9283C1-A32F-2C4E-8F67-49E20D946A64}"/>
              </a:ext>
            </a:extLst>
          </p:cNvPr>
          <p:cNvPicPr>
            <a:picLocks noChangeAspect="1"/>
          </p:cNvPicPr>
          <p:nvPr/>
        </p:nvPicPr>
        <p:blipFill>
          <a:blip r:embed="rId4"/>
          <a:stretch>
            <a:fillRect/>
          </a:stretch>
        </p:blipFill>
        <p:spPr>
          <a:xfrm>
            <a:off x="6689895" y="4547323"/>
            <a:ext cx="5716497" cy="4317023"/>
          </a:xfrm>
          <a:prstGeom prst="rect">
            <a:avLst/>
          </a:prstGeom>
        </p:spPr>
      </p:pic>
      <p:sp>
        <p:nvSpPr>
          <p:cNvPr id="8" name="テキスト ボックス 7">
            <a:extLst>
              <a:ext uri="{FF2B5EF4-FFF2-40B4-BE49-F238E27FC236}">
                <a16:creationId xmlns:a16="http://schemas.microsoft.com/office/drawing/2014/main" id="{98AFA691-0C4A-AB49-AFB9-21D5F0E34110}"/>
              </a:ext>
            </a:extLst>
          </p:cNvPr>
          <p:cNvSpPr txBox="1"/>
          <p:nvPr/>
        </p:nvSpPr>
        <p:spPr>
          <a:xfrm>
            <a:off x="2221544" y="8767218"/>
            <a:ext cx="24702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800">
                <a:latin typeface="MS PGothic" panose="020B0600070205080204" pitchFamily="34" charset="-128"/>
                <a:ea typeface="MS PGothic" panose="020B0600070205080204" pitchFamily="34" charset="-128"/>
              </a:rPr>
              <a:t>最初のフレーム</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
        <p:nvSpPr>
          <p:cNvPr id="9" name="テキスト ボックス 8">
            <a:extLst>
              <a:ext uri="{FF2B5EF4-FFF2-40B4-BE49-F238E27FC236}">
                <a16:creationId xmlns:a16="http://schemas.microsoft.com/office/drawing/2014/main" id="{B6FD93D8-8F9C-FF4F-9ABB-1DBFEA5334FB}"/>
              </a:ext>
            </a:extLst>
          </p:cNvPr>
          <p:cNvSpPr txBox="1"/>
          <p:nvPr/>
        </p:nvSpPr>
        <p:spPr>
          <a:xfrm>
            <a:off x="8313032" y="8761115"/>
            <a:ext cx="2470228"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800">
                <a:latin typeface="MS PGothic" panose="020B0600070205080204" pitchFamily="34" charset="-128"/>
                <a:ea typeface="MS PGothic" panose="020B0600070205080204" pitchFamily="34" charset="-128"/>
              </a:rPr>
              <a:t>最後のフレーム</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
        <p:nvSpPr>
          <p:cNvPr id="10" name="正方形/長方形 9">
            <a:extLst>
              <a:ext uri="{FF2B5EF4-FFF2-40B4-BE49-F238E27FC236}">
                <a16:creationId xmlns:a16="http://schemas.microsoft.com/office/drawing/2014/main" id="{5C15CB9B-E7AE-E042-8E01-900BD2A6B0AB}"/>
              </a:ext>
            </a:extLst>
          </p:cNvPr>
          <p:cNvSpPr/>
          <p:nvPr/>
        </p:nvSpPr>
        <p:spPr>
          <a:xfrm>
            <a:off x="598408" y="7532913"/>
            <a:ext cx="1287542" cy="1331433"/>
          </a:xfrm>
          <a:prstGeom prst="rect">
            <a:avLst/>
          </a:prstGeom>
          <a:noFill/>
          <a:ln w="762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1" name="正方形/長方形 10">
            <a:extLst>
              <a:ext uri="{FF2B5EF4-FFF2-40B4-BE49-F238E27FC236}">
                <a16:creationId xmlns:a16="http://schemas.microsoft.com/office/drawing/2014/main" id="{D545DA96-3B05-9344-A1C8-EBC042074993}"/>
              </a:ext>
            </a:extLst>
          </p:cNvPr>
          <p:cNvSpPr/>
          <p:nvPr/>
        </p:nvSpPr>
        <p:spPr>
          <a:xfrm>
            <a:off x="9766221" y="4511980"/>
            <a:ext cx="1287542" cy="1331433"/>
          </a:xfrm>
          <a:prstGeom prst="rect">
            <a:avLst/>
          </a:prstGeom>
          <a:noFill/>
          <a:ln w="76200">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3436011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EDB44A3-57F0-9A4B-8740-3D17A1C18218}"/>
              </a:ext>
            </a:extLst>
          </p:cNvPr>
          <p:cNvSpPr>
            <a:spLocks noGrp="1"/>
          </p:cNvSpPr>
          <p:nvPr>
            <p:ph type="body" idx="1"/>
          </p:nvPr>
        </p:nvSpPr>
        <p:spPr/>
        <p:txBody>
          <a:bodyPr/>
          <a:lstStyle/>
          <a:p>
            <a:r>
              <a:rPr kumimoji="1" lang="ja-JP" altLang="en-US"/>
              <a:t>座標位置の変化を見て、各作品における</a:t>
            </a:r>
            <a:r>
              <a:rPr lang="en-US" altLang="ja-JP" dirty="0"/>
              <a:t>Scratch</a:t>
            </a:r>
            <a:r>
              <a:rPr lang="ja-JP" altLang="en-US"/>
              <a:t>キャットの移動方向を決定</a:t>
            </a:r>
            <a:endParaRPr kumimoji="1" lang="en-US" altLang="ja-JP" dirty="0"/>
          </a:p>
        </p:txBody>
      </p:sp>
      <p:sp>
        <p:nvSpPr>
          <p:cNvPr id="3" name="タイトル 2">
            <a:extLst>
              <a:ext uri="{FF2B5EF4-FFF2-40B4-BE49-F238E27FC236}">
                <a16:creationId xmlns:a16="http://schemas.microsoft.com/office/drawing/2014/main" id="{5BD53EE9-6BD1-A745-AC36-8A7878289BFB}"/>
              </a:ext>
            </a:extLst>
          </p:cNvPr>
          <p:cNvSpPr>
            <a:spLocks noGrp="1"/>
          </p:cNvSpPr>
          <p:nvPr>
            <p:ph type="title"/>
          </p:nvPr>
        </p:nvSpPr>
        <p:spPr/>
        <p:txBody>
          <a:bodyPr/>
          <a:lstStyle/>
          <a:p>
            <a:r>
              <a:rPr kumimoji="1" lang="ja-JP" altLang="en-US"/>
              <a:t>論文提出時点でやったこと</a:t>
            </a:r>
          </a:p>
        </p:txBody>
      </p:sp>
      <p:sp>
        <p:nvSpPr>
          <p:cNvPr id="4" name="スライド番号プレースホルダー 3">
            <a:extLst>
              <a:ext uri="{FF2B5EF4-FFF2-40B4-BE49-F238E27FC236}">
                <a16:creationId xmlns:a16="http://schemas.microsoft.com/office/drawing/2014/main" id="{2CF6516D-CDF0-8545-8EC6-0EA498C441AF}"/>
              </a:ext>
            </a:extLst>
          </p:cNvPr>
          <p:cNvSpPr>
            <a:spLocks noGrp="1"/>
          </p:cNvSpPr>
          <p:nvPr>
            <p:ph type="sldNum" sz="quarter" idx="2"/>
          </p:nvPr>
        </p:nvSpPr>
        <p:spPr/>
        <p:txBody>
          <a:bodyPr/>
          <a:lstStyle/>
          <a:p>
            <a:fld id="{86CB4B4D-7CA3-9044-876B-883B54F8677D}" type="slidenum">
              <a:rPr lang="en-US" altLang="ja-JP" smtClean="0"/>
              <a:pPr/>
              <a:t>3</a:t>
            </a:fld>
            <a:endParaRPr lang="en-US" altLang="ja-JP"/>
          </a:p>
        </p:txBody>
      </p:sp>
      <p:pic>
        <p:nvPicPr>
          <p:cNvPr id="1026" name="Picture 2" descr="image">
            <a:extLst>
              <a:ext uri="{FF2B5EF4-FFF2-40B4-BE49-F238E27FC236}">
                <a16:creationId xmlns:a16="http://schemas.microsoft.com/office/drawing/2014/main" id="{E65CE8D9-C6A4-5644-8D8B-B28FABC99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4067144"/>
            <a:ext cx="3822700"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17996245-20D3-CE4E-B10D-CA87A5FDB0B0}"/>
              </a:ext>
            </a:extLst>
          </p:cNvPr>
          <p:cNvSpPr txBox="1"/>
          <p:nvPr/>
        </p:nvSpPr>
        <p:spPr>
          <a:xfrm>
            <a:off x="5555827" y="7129432"/>
            <a:ext cx="189314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ja-JP" altLang="en-US" sz="2800">
                <a:latin typeface="MS PGothic" panose="020B0600070205080204" pitchFamily="34" charset="-128"/>
                <a:ea typeface="MS PGothic" panose="020B0600070205080204" pitchFamily="34" charset="-128"/>
              </a:rPr>
              <a:t>データセット</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328637445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EDB44A3-57F0-9A4B-8740-3D17A1C18218}"/>
              </a:ext>
            </a:extLst>
          </p:cNvPr>
          <p:cNvSpPr>
            <a:spLocks noGrp="1"/>
          </p:cNvSpPr>
          <p:nvPr>
            <p:ph type="body" idx="1"/>
          </p:nvPr>
        </p:nvSpPr>
        <p:spPr/>
        <p:txBody>
          <a:bodyPr/>
          <a:lstStyle/>
          <a:p>
            <a:r>
              <a:rPr kumimoji="1" lang="ja-JP" altLang="en-US"/>
              <a:t>イメージする作品の最初と最後のフレームの画像を入力として用意し、画像認識をかけて移動方向を決定</a:t>
            </a:r>
            <a:endParaRPr kumimoji="1" lang="en-US" altLang="ja-JP" dirty="0"/>
          </a:p>
        </p:txBody>
      </p:sp>
      <p:sp>
        <p:nvSpPr>
          <p:cNvPr id="3" name="タイトル 2">
            <a:extLst>
              <a:ext uri="{FF2B5EF4-FFF2-40B4-BE49-F238E27FC236}">
                <a16:creationId xmlns:a16="http://schemas.microsoft.com/office/drawing/2014/main" id="{5BD53EE9-6BD1-A745-AC36-8A7878289BFB}"/>
              </a:ext>
            </a:extLst>
          </p:cNvPr>
          <p:cNvSpPr>
            <a:spLocks noGrp="1"/>
          </p:cNvSpPr>
          <p:nvPr>
            <p:ph type="title"/>
          </p:nvPr>
        </p:nvSpPr>
        <p:spPr/>
        <p:txBody>
          <a:bodyPr/>
          <a:lstStyle/>
          <a:p>
            <a:r>
              <a:rPr kumimoji="1" lang="ja-JP" altLang="en-US"/>
              <a:t>論文提出時点でやったこと</a:t>
            </a:r>
          </a:p>
        </p:txBody>
      </p:sp>
      <p:sp>
        <p:nvSpPr>
          <p:cNvPr id="4" name="スライド番号プレースホルダー 3">
            <a:extLst>
              <a:ext uri="{FF2B5EF4-FFF2-40B4-BE49-F238E27FC236}">
                <a16:creationId xmlns:a16="http://schemas.microsoft.com/office/drawing/2014/main" id="{2CF6516D-CDF0-8545-8EC6-0EA498C441AF}"/>
              </a:ext>
            </a:extLst>
          </p:cNvPr>
          <p:cNvSpPr>
            <a:spLocks noGrp="1"/>
          </p:cNvSpPr>
          <p:nvPr>
            <p:ph type="sldNum" sz="quarter" idx="2"/>
          </p:nvPr>
        </p:nvSpPr>
        <p:spPr/>
        <p:txBody>
          <a:bodyPr/>
          <a:lstStyle/>
          <a:p>
            <a:fld id="{86CB4B4D-7CA3-9044-876B-883B54F8677D}" type="slidenum">
              <a:rPr lang="en-US" altLang="ja-JP" smtClean="0"/>
              <a:pPr/>
              <a:t>4</a:t>
            </a:fld>
            <a:endParaRPr lang="en-US" altLang="ja-JP"/>
          </a:p>
        </p:txBody>
      </p:sp>
      <p:pic>
        <p:nvPicPr>
          <p:cNvPr id="3074" name="Picture 2" descr="image">
            <a:extLst>
              <a:ext uri="{FF2B5EF4-FFF2-40B4-BE49-F238E27FC236}">
                <a16:creationId xmlns:a16="http://schemas.microsoft.com/office/drawing/2014/main" id="{15D3260A-1891-FC41-A4C5-C431A69A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21138"/>
            <a:ext cx="13004800" cy="448151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182573CA-DF54-AF40-895E-4C39CCA4F491}"/>
              </a:ext>
            </a:extLst>
          </p:cNvPr>
          <p:cNvSpPr txBox="1"/>
          <p:nvPr/>
        </p:nvSpPr>
        <p:spPr>
          <a:xfrm>
            <a:off x="2442012" y="8657597"/>
            <a:ext cx="8120814"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ja-JP" altLang="en-US" sz="2800">
                <a:latin typeface="MS PGothic" panose="020B0600070205080204" pitchFamily="34" charset="-128"/>
                <a:ea typeface="MS PGothic" panose="020B0600070205080204" pitchFamily="34" charset="-128"/>
              </a:rPr>
              <a:t>左上から右上に動く作品を検索したい場合の入力例</a:t>
            </a:r>
            <a:endParaRPr kumimoji="0" lang="ja-JP" altLang="en-US" sz="28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27069836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EDB44A3-57F0-9A4B-8740-3D17A1C18218}"/>
              </a:ext>
            </a:extLst>
          </p:cNvPr>
          <p:cNvSpPr>
            <a:spLocks noGrp="1"/>
          </p:cNvSpPr>
          <p:nvPr>
            <p:ph type="body" idx="1"/>
          </p:nvPr>
        </p:nvSpPr>
        <p:spPr/>
        <p:txBody>
          <a:bodyPr/>
          <a:lstStyle/>
          <a:p>
            <a:r>
              <a:rPr kumimoji="1" lang="ja-JP" altLang="en-US"/>
              <a:t>入力の移動方向と一致する作品を提示</a:t>
            </a:r>
            <a:endParaRPr kumimoji="1" lang="en-US" altLang="ja-JP" dirty="0"/>
          </a:p>
        </p:txBody>
      </p:sp>
      <p:sp>
        <p:nvSpPr>
          <p:cNvPr id="3" name="タイトル 2">
            <a:extLst>
              <a:ext uri="{FF2B5EF4-FFF2-40B4-BE49-F238E27FC236}">
                <a16:creationId xmlns:a16="http://schemas.microsoft.com/office/drawing/2014/main" id="{5BD53EE9-6BD1-A745-AC36-8A7878289BFB}"/>
              </a:ext>
            </a:extLst>
          </p:cNvPr>
          <p:cNvSpPr>
            <a:spLocks noGrp="1"/>
          </p:cNvSpPr>
          <p:nvPr>
            <p:ph type="title"/>
          </p:nvPr>
        </p:nvSpPr>
        <p:spPr/>
        <p:txBody>
          <a:bodyPr/>
          <a:lstStyle/>
          <a:p>
            <a:r>
              <a:rPr kumimoji="1" lang="ja-JP" altLang="en-US"/>
              <a:t>論文提出時点でやったこと</a:t>
            </a:r>
          </a:p>
        </p:txBody>
      </p:sp>
      <p:sp>
        <p:nvSpPr>
          <p:cNvPr id="4" name="スライド番号プレースホルダー 3">
            <a:extLst>
              <a:ext uri="{FF2B5EF4-FFF2-40B4-BE49-F238E27FC236}">
                <a16:creationId xmlns:a16="http://schemas.microsoft.com/office/drawing/2014/main" id="{2CF6516D-CDF0-8545-8EC6-0EA498C441AF}"/>
              </a:ext>
            </a:extLst>
          </p:cNvPr>
          <p:cNvSpPr>
            <a:spLocks noGrp="1"/>
          </p:cNvSpPr>
          <p:nvPr>
            <p:ph type="sldNum" sz="quarter" idx="2"/>
          </p:nvPr>
        </p:nvSpPr>
        <p:spPr/>
        <p:txBody>
          <a:bodyPr/>
          <a:lstStyle/>
          <a:p>
            <a:fld id="{86CB4B4D-7CA3-9044-876B-883B54F8677D}" type="slidenum">
              <a:rPr lang="en-US" altLang="ja-JP" smtClean="0"/>
              <a:pPr/>
              <a:t>5</a:t>
            </a:fld>
            <a:endParaRPr lang="en-US" altLang="ja-JP"/>
          </a:p>
        </p:txBody>
      </p:sp>
      <p:pic>
        <p:nvPicPr>
          <p:cNvPr id="5124" name="Picture 4" descr="image">
            <a:extLst>
              <a:ext uri="{FF2B5EF4-FFF2-40B4-BE49-F238E27FC236}">
                <a16:creationId xmlns:a16="http://schemas.microsoft.com/office/drawing/2014/main" id="{9BDB85C1-F071-DF4F-9DF8-6510F8CB4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3016442"/>
            <a:ext cx="10998200"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a:extLst>
              <a:ext uri="{FF2B5EF4-FFF2-40B4-BE49-F238E27FC236}">
                <a16:creationId xmlns:a16="http://schemas.microsoft.com/office/drawing/2014/main" id="{6A056881-B6F0-AF40-BB80-82CB2350AC22}"/>
              </a:ext>
            </a:extLst>
          </p:cNvPr>
          <p:cNvSpPr/>
          <p:nvPr/>
        </p:nvSpPr>
        <p:spPr>
          <a:xfrm>
            <a:off x="1003300" y="5065907"/>
            <a:ext cx="10998200" cy="139204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R="0" algn="l" defTabSz="584200" rtl="0" fontAlgn="auto" latinLnBrk="0" hangingPunct="0">
              <a:lnSpc>
                <a:spcPct val="100000"/>
              </a:lnSpc>
              <a:spcBef>
                <a:spcPts val="0"/>
              </a:spcBef>
              <a:spcAft>
                <a:spcPts val="0"/>
              </a:spcAft>
              <a:buClrTx/>
              <a:buSzTx/>
              <a:tabLst/>
            </a:pPr>
            <a:r>
              <a:rPr lang="ja-JP" altLang="en-US" sz="4000">
                <a:solidFill>
                  <a:schemeClr val="tx1"/>
                </a:solidFill>
                <a:latin typeface="MS PGothic" panose="020B0600070205080204" pitchFamily="34" charset="-128"/>
                <a:ea typeface="MS PGothic" panose="020B0600070205080204" pitchFamily="34" charset="-128"/>
              </a:rPr>
              <a:t>・</a:t>
            </a:r>
            <a:r>
              <a:rPr lang="ja-JP" altLang="en-US" sz="3200">
                <a:solidFill>
                  <a:schemeClr val="tx1"/>
                </a:solidFill>
                <a:latin typeface="MS PGothic" panose="020B0600070205080204" pitchFamily="34" charset="-128"/>
                <a:ea typeface="MS PGothic" panose="020B0600070205080204" pitchFamily="34" charset="-128"/>
              </a:rPr>
              <a:t>平行移動や回転しながら移動する作品</a:t>
            </a:r>
            <a:endParaRPr lang="en-US" altLang="ja-JP" sz="3200" dirty="0">
              <a:solidFill>
                <a:schemeClr val="tx1"/>
              </a:solidFill>
              <a:latin typeface="MS PGothic" panose="020B0600070205080204" pitchFamily="34" charset="-128"/>
              <a:ea typeface="MS PGothic" panose="020B0600070205080204" pitchFamily="34" charset="-128"/>
            </a:endParaRPr>
          </a:p>
          <a:p>
            <a:pPr marR="0" algn="l" defTabSz="584200" rtl="0" fontAlgn="auto" latinLnBrk="0" hangingPunct="0">
              <a:lnSpc>
                <a:spcPct val="100000"/>
              </a:lnSpc>
              <a:spcBef>
                <a:spcPts val="0"/>
              </a:spcBef>
              <a:spcAft>
                <a:spcPts val="0"/>
              </a:spcAft>
              <a:buClrTx/>
              <a:buSzTx/>
              <a:tabLst/>
            </a:pPr>
            <a:r>
              <a:rPr kumimoji="0" lang="ja-JP" altLang="en-US" sz="32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・同じ平行移動でもプログラムが異なる作品</a:t>
            </a:r>
            <a:r>
              <a:rPr lang="ja-JP" altLang="en-US" sz="3200">
                <a:solidFill>
                  <a:schemeClr val="tx1"/>
                </a:solidFill>
                <a:latin typeface="MS PGothic" panose="020B0600070205080204" pitchFamily="34" charset="-128"/>
                <a:ea typeface="MS PGothic" panose="020B0600070205080204" pitchFamily="34" charset="-128"/>
              </a:rPr>
              <a:t>　　　が検索できた</a:t>
            </a:r>
            <a:endParaRPr kumimoji="0" lang="ja-JP" altLang="en-US" sz="32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1" name="角丸四角形 10">
            <a:extLst>
              <a:ext uri="{FF2B5EF4-FFF2-40B4-BE49-F238E27FC236}">
                <a16:creationId xmlns:a16="http://schemas.microsoft.com/office/drawing/2014/main" id="{0EF55F3D-97D3-8C4A-9091-1D9B9076A997}"/>
              </a:ext>
            </a:extLst>
          </p:cNvPr>
          <p:cNvSpPr/>
          <p:nvPr/>
        </p:nvSpPr>
        <p:spPr>
          <a:xfrm>
            <a:off x="1003300" y="7323957"/>
            <a:ext cx="10998200" cy="1392044"/>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「移動方向は同じでも、移動の仕方やプログラムが</a:t>
            </a:r>
            <a:endParaRPr kumimoji="0" lang="en-US" altLang="ja-JP" b="0" i="0" u="none" strike="noStrike" cap="none" spc="0" normalizeH="0" baseline="0" dirty="0">
              <a:ln>
                <a:noFill/>
              </a:ln>
              <a:solidFill>
                <a:schemeClr val="tx1"/>
              </a:solidFill>
              <a:effectLst/>
              <a:uFillTx/>
              <a:latin typeface="MS PGothic" panose="020B0600070205080204" pitchFamily="34" charset="-128"/>
              <a:ea typeface="MS PGothic" panose="020B0600070205080204" pitchFamily="34" charset="-128"/>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kumimoji="0" lang="ja-JP" altLang="en-US"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異なる作品を検索できる」ことを示せた</a:t>
            </a:r>
          </a:p>
        </p:txBody>
      </p:sp>
      <p:sp>
        <p:nvSpPr>
          <p:cNvPr id="6" name="下矢印 5">
            <a:extLst>
              <a:ext uri="{FF2B5EF4-FFF2-40B4-BE49-F238E27FC236}">
                <a16:creationId xmlns:a16="http://schemas.microsoft.com/office/drawing/2014/main" id="{6C9B15C2-6BC8-F046-88B5-02880E930865}"/>
              </a:ext>
            </a:extLst>
          </p:cNvPr>
          <p:cNvSpPr/>
          <p:nvPr/>
        </p:nvSpPr>
        <p:spPr>
          <a:xfrm>
            <a:off x="5945187" y="6534971"/>
            <a:ext cx="1114425" cy="700088"/>
          </a:xfrm>
          <a:prstGeom prst="downArrow">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675161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7A152-D58D-D44A-A146-F1980554A568}"/>
              </a:ext>
            </a:extLst>
          </p:cNvPr>
          <p:cNvSpPr>
            <a:spLocks noGrp="1"/>
          </p:cNvSpPr>
          <p:nvPr>
            <p:ph type="body" idx="1"/>
          </p:nvPr>
        </p:nvSpPr>
        <p:spPr/>
        <p:txBody>
          <a:bodyPr/>
          <a:lstStyle/>
          <a:p>
            <a:r>
              <a:rPr kumimoji="1" lang="ja-JP" altLang="en-US"/>
              <a:t>実際の作品を対象に検索を試し、現状「何ができるか」「何ができないか」を明らかにする</a:t>
            </a:r>
            <a:endParaRPr lang="en-US" altLang="ja-JP" dirty="0"/>
          </a:p>
          <a:p>
            <a:r>
              <a:rPr lang="ja-JP" altLang="en-US"/>
              <a:t>（余力があれば</a:t>
            </a:r>
            <a:r>
              <a:rPr lang="en-US" altLang="ja-JP" dirty="0"/>
              <a:t>…</a:t>
            </a:r>
            <a:r>
              <a:rPr lang="ja-JP" altLang="en-US"/>
              <a:t>）回転動作などの、平行移動以外の動作を検出してみる</a:t>
            </a:r>
            <a:endParaRPr kumimoji="1" lang="en-US" altLang="ja-JP" dirty="0"/>
          </a:p>
        </p:txBody>
      </p:sp>
      <p:sp>
        <p:nvSpPr>
          <p:cNvPr id="3" name="タイトル 2">
            <a:extLst>
              <a:ext uri="{FF2B5EF4-FFF2-40B4-BE49-F238E27FC236}">
                <a16:creationId xmlns:a16="http://schemas.microsoft.com/office/drawing/2014/main" id="{7A7A5AEB-DB79-2241-BAB5-E44B578CA511}"/>
              </a:ext>
            </a:extLst>
          </p:cNvPr>
          <p:cNvSpPr>
            <a:spLocks noGrp="1"/>
          </p:cNvSpPr>
          <p:nvPr>
            <p:ph type="title"/>
          </p:nvPr>
        </p:nvSpPr>
        <p:spPr/>
        <p:txBody>
          <a:bodyPr/>
          <a:lstStyle/>
          <a:p>
            <a:r>
              <a:rPr kumimoji="1" lang="ja-JP" altLang="en-US"/>
              <a:t>発表で言えたらいいなと思うこと（追加研究）</a:t>
            </a:r>
          </a:p>
        </p:txBody>
      </p:sp>
      <p:sp>
        <p:nvSpPr>
          <p:cNvPr id="4" name="スライド番号プレースホルダー 3">
            <a:extLst>
              <a:ext uri="{FF2B5EF4-FFF2-40B4-BE49-F238E27FC236}">
                <a16:creationId xmlns:a16="http://schemas.microsoft.com/office/drawing/2014/main" id="{5A1E9087-282B-C146-9894-600044A0D95A}"/>
              </a:ext>
            </a:extLst>
          </p:cNvPr>
          <p:cNvSpPr>
            <a:spLocks noGrp="1"/>
          </p:cNvSpPr>
          <p:nvPr>
            <p:ph type="sldNum" sz="quarter" idx="2"/>
          </p:nvPr>
        </p:nvSpPr>
        <p:spPr/>
        <p:txBody>
          <a:bodyPr/>
          <a:lstStyle/>
          <a:p>
            <a:fld id="{86CB4B4D-7CA3-9044-876B-883B54F8677D}" type="slidenum">
              <a:rPr lang="en-US" altLang="ja-JP" smtClean="0"/>
              <a:pPr/>
              <a:t>6</a:t>
            </a:fld>
            <a:endParaRPr lang="en-US" altLang="ja-JP"/>
          </a:p>
        </p:txBody>
      </p:sp>
    </p:spTree>
    <p:extLst>
      <p:ext uri="{BB962C8B-B14F-4D97-AF65-F5344CB8AC3E}">
        <p14:creationId xmlns:p14="http://schemas.microsoft.com/office/powerpoint/2010/main" val="35700313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670012-9CED-9C4F-8B35-90C5D21C23B5}"/>
              </a:ext>
            </a:extLst>
          </p:cNvPr>
          <p:cNvSpPr>
            <a:spLocks noGrp="1"/>
          </p:cNvSpPr>
          <p:nvPr>
            <p:ph type="body" idx="1"/>
          </p:nvPr>
        </p:nvSpPr>
        <p:spPr/>
        <p:txBody>
          <a:bodyPr>
            <a:normAutofit fontScale="92500" lnSpcReduction="10000"/>
          </a:bodyPr>
          <a:lstStyle/>
          <a:p>
            <a:r>
              <a:rPr kumimoji="1" lang="ja-JP" altLang="en-US"/>
              <a:t>タイトルや概要に「</a:t>
            </a:r>
            <a:r>
              <a:rPr kumimoji="1" lang="en-US" altLang="ja-JP" dirty="0"/>
              <a:t>cat</a:t>
            </a:r>
            <a:r>
              <a:rPr kumimoji="1" lang="ja-JP" altLang="en-US"/>
              <a:t>」が含まれる</a:t>
            </a:r>
            <a:r>
              <a:rPr lang="ja-JP" altLang="en-US"/>
              <a:t>約</a:t>
            </a:r>
            <a:r>
              <a:rPr lang="en-US" altLang="ja-JP" dirty="0"/>
              <a:t>2000</a:t>
            </a:r>
            <a:r>
              <a:rPr kumimoji="1" lang="ja-JP" altLang="en-US"/>
              <a:t>作品</a:t>
            </a:r>
            <a:r>
              <a:rPr lang="ja-JP" altLang="en-US"/>
              <a:t>のスクリーンショットを取得</a:t>
            </a:r>
            <a:endParaRPr lang="en-US" altLang="ja-JP" dirty="0"/>
          </a:p>
          <a:p>
            <a:pPr lvl="1"/>
            <a:r>
              <a:rPr lang="ja-JP" altLang="en-US"/>
              <a:t>無限ループする作品や操作を必要とする作品は除外などのフィルタリングは行っていない</a:t>
            </a:r>
            <a:endParaRPr lang="en-US" altLang="ja-JP" dirty="0"/>
          </a:p>
          <a:p>
            <a:pPr lvl="1"/>
            <a:r>
              <a:rPr lang="ja-JP" altLang="en-US"/>
              <a:t>最大</a:t>
            </a:r>
            <a:r>
              <a:rPr lang="en-US" altLang="ja-JP" dirty="0"/>
              <a:t>100</a:t>
            </a:r>
            <a:r>
              <a:rPr lang="ja-JP" altLang="en-US"/>
              <a:t>枚まで</a:t>
            </a:r>
            <a:endParaRPr lang="en-US" altLang="ja-JP" dirty="0"/>
          </a:p>
          <a:p>
            <a:r>
              <a:rPr kumimoji="1" lang="ja-JP" altLang="en-US"/>
              <a:t>各作品に画像認識をかけ、検索データセットを作成（約</a:t>
            </a:r>
            <a:r>
              <a:rPr kumimoji="1" lang="en-US" altLang="ja-JP" dirty="0"/>
              <a:t>280</a:t>
            </a:r>
            <a:r>
              <a:rPr kumimoji="1" lang="ja-JP" altLang="en-US"/>
              <a:t>件）</a:t>
            </a:r>
            <a:endParaRPr kumimoji="1" lang="en-US" altLang="ja-JP" dirty="0"/>
          </a:p>
          <a:p>
            <a:pPr lvl="1"/>
            <a:r>
              <a:rPr kumimoji="1" lang="en-US" altLang="ja-JP" dirty="0"/>
              <a:t>Scratch</a:t>
            </a:r>
            <a:r>
              <a:rPr kumimoji="1" lang="ja-JP" altLang="en-US"/>
              <a:t>キャットが認識された最初と最後のフレームで移動方向を判定</a:t>
            </a:r>
            <a:endParaRPr kumimoji="1" lang="en-US" altLang="ja-JP" dirty="0"/>
          </a:p>
          <a:p>
            <a:r>
              <a:rPr kumimoji="1" lang="ja-JP" altLang="en-US"/>
              <a:t>実際に検索</a:t>
            </a:r>
            <a:endParaRPr kumimoji="1" lang="en-US" altLang="ja-JP" dirty="0"/>
          </a:p>
        </p:txBody>
      </p:sp>
      <p:sp>
        <p:nvSpPr>
          <p:cNvPr id="3" name="タイトル 2">
            <a:extLst>
              <a:ext uri="{FF2B5EF4-FFF2-40B4-BE49-F238E27FC236}">
                <a16:creationId xmlns:a16="http://schemas.microsoft.com/office/drawing/2014/main" id="{97877773-D900-A342-825E-8CC8C952B4D9}"/>
              </a:ext>
            </a:extLst>
          </p:cNvPr>
          <p:cNvSpPr>
            <a:spLocks noGrp="1"/>
          </p:cNvSpPr>
          <p:nvPr>
            <p:ph type="title"/>
          </p:nvPr>
        </p:nvSpPr>
        <p:spPr/>
        <p:txBody>
          <a:bodyPr/>
          <a:lstStyle/>
          <a:p>
            <a:r>
              <a:rPr lang="ja-JP" altLang="en-US"/>
              <a:t>現状（やったこと）</a:t>
            </a:r>
            <a:endParaRPr kumimoji="1" lang="ja-JP" altLang="en-US"/>
          </a:p>
        </p:txBody>
      </p:sp>
      <p:sp>
        <p:nvSpPr>
          <p:cNvPr id="4" name="スライド番号プレースホルダー 3">
            <a:extLst>
              <a:ext uri="{FF2B5EF4-FFF2-40B4-BE49-F238E27FC236}">
                <a16:creationId xmlns:a16="http://schemas.microsoft.com/office/drawing/2014/main" id="{1FEBAA86-0B08-1140-8081-9145B3FBAFB1}"/>
              </a:ext>
            </a:extLst>
          </p:cNvPr>
          <p:cNvSpPr>
            <a:spLocks noGrp="1"/>
          </p:cNvSpPr>
          <p:nvPr>
            <p:ph type="sldNum" sz="quarter" idx="2"/>
          </p:nvPr>
        </p:nvSpPr>
        <p:spPr/>
        <p:txBody>
          <a:bodyPr/>
          <a:lstStyle/>
          <a:p>
            <a:fld id="{86CB4B4D-7CA3-9044-876B-883B54F8677D}" type="slidenum">
              <a:rPr lang="en-US" altLang="ja-JP" smtClean="0"/>
              <a:pPr/>
              <a:t>7</a:t>
            </a:fld>
            <a:endParaRPr lang="en-US" altLang="ja-JP"/>
          </a:p>
        </p:txBody>
      </p:sp>
    </p:spTree>
    <p:extLst>
      <p:ext uri="{BB962C8B-B14F-4D97-AF65-F5344CB8AC3E}">
        <p14:creationId xmlns:p14="http://schemas.microsoft.com/office/powerpoint/2010/main" val="162135937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1E5842-88C4-0344-BFAA-A1FB6AD102BE}"/>
              </a:ext>
            </a:extLst>
          </p:cNvPr>
          <p:cNvSpPr>
            <a:spLocks noGrp="1"/>
          </p:cNvSpPr>
          <p:nvPr>
            <p:ph type="body" idx="1"/>
          </p:nvPr>
        </p:nvSpPr>
        <p:spPr/>
        <p:txBody>
          <a:bodyPr/>
          <a:lstStyle/>
          <a:p>
            <a:r>
              <a:rPr kumimoji="1" lang="ja-JP" altLang="en-US"/>
              <a:t>検索結果として、入力と移動方向が一致している作品も提示されたが、それ以外の作品が多かった</a:t>
            </a:r>
            <a:endParaRPr lang="en-US" altLang="ja-JP" dirty="0"/>
          </a:p>
          <a:p>
            <a:pPr lvl="1"/>
            <a:r>
              <a:rPr kumimoji="1" lang="ja-JP" altLang="en-US"/>
              <a:t>最大</a:t>
            </a:r>
            <a:r>
              <a:rPr kumimoji="1" lang="en-US" altLang="ja-JP" dirty="0"/>
              <a:t>100</a:t>
            </a:r>
            <a:r>
              <a:rPr kumimoji="1" lang="ja-JP" altLang="en-US"/>
              <a:t>枚までスクリーンショットを撮る、と決め打ちしてしまったので、中途半端なシーンでスクリーンショットが終わり、正しく移動方向が得られなかった</a:t>
            </a:r>
            <a:endParaRPr kumimoji="1" lang="en-US" altLang="ja-JP" dirty="0"/>
          </a:p>
          <a:p>
            <a:pPr lvl="1"/>
            <a:r>
              <a:rPr kumimoji="1" lang="en-US" altLang="ja-JP" dirty="0"/>
              <a:t>Scratch</a:t>
            </a:r>
            <a:r>
              <a:rPr kumimoji="1" lang="ja-JP" altLang="en-US"/>
              <a:t>キャットが同時に複数存在している場合を考慮していない</a:t>
            </a:r>
            <a:endParaRPr kumimoji="1" lang="en-US" altLang="ja-JP" dirty="0"/>
          </a:p>
          <a:p>
            <a:endParaRPr kumimoji="1" lang="ja-JP" altLang="en-US"/>
          </a:p>
        </p:txBody>
      </p:sp>
      <p:sp>
        <p:nvSpPr>
          <p:cNvPr id="3" name="タイトル 2">
            <a:extLst>
              <a:ext uri="{FF2B5EF4-FFF2-40B4-BE49-F238E27FC236}">
                <a16:creationId xmlns:a16="http://schemas.microsoft.com/office/drawing/2014/main" id="{A1F90B0F-9B5D-AD4F-82A0-F3A2407E0229}"/>
              </a:ext>
            </a:extLst>
          </p:cNvPr>
          <p:cNvSpPr>
            <a:spLocks noGrp="1"/>
          </p:cNvSpPr>
          <p:nvPr>
            <p:ph type="title"/>
          </p:nvPr>
        </p:nvSpPr>
        <p:spPr/>
        <p:txBody>
          <a:bodyPr/>
          <a:lstStyle/>
          <a:p>
            <a:r>
              <a:rPr kumimoji="1" lang="ja-JP" altLang="en-US"/>
              <a:t>現状（結果）</a:t>
            </a:r>
          </a:p>
        </p:txBody>
      </p:sp>
      <p:sp>
        <p:nvSpPr>
          <p:cNvPr id="4" name="スライド番号プレースホルダー 3">
            <a:extLst>
              <a:ext uri="{FF2B5EF4-FFF2-40B4-BE49-F238E27FC236}">
                <a16:creationId xmlns:a16="http://schemas.microsoft.com/office/drawing/2014/main" id="{18F96E49-465A-CB47-9AAE-64C59E56FADF}"/>
              </a:ext>
            </a:extLst>
          </p:cNvPr>
          <p:cNvSpPr>
            <a:spLocks noGrp="1"/>
          </p:cNvSpPr>
          <p:nvPr>
            <p:ph type="sldNum" sz="quarter" idx="2"/>
          </p:nvPr>
        </p:nvSpPr>
        <p:spPr/>
        <p:txBody>
          <a:bodyPr/>
          <a:lstStyle/>
          <a:p>
            <a:fld id="{86CB4B4D-7CA3-9044-876B-883B54F8677D}" type="slidenum">
              <a:rPr lang="en-US" altLang="ja-JP" smtClean="0"/>
              <a:pPr/>
              <a:t>8</a:t>
            </a:fld>
            <a:endParaRPr lang="en-US" altLang="ja-JP"/>
          </a:p>
        </p:txBody>
      </p:sp>
    </p:spTree>
    <p:extLst>
      <p:ext uri="{BB962C8B-B14F-4D97-AF65-F5344CB8AC3E}">
        <p14:creationId xmlns:p14="http://schemas.microsoft.com/office/powerpoint/2010/main" val="19897626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F0AF2-9BBA-E243-BEC2-CC8C0607428C}"/>
              </a:ext>
            </a:extLst>
          </p:cNvPr>
          <p:cNvSpPr>
            <a:spLocks noGrp="1"/>
          </p:cNvSpPr>
          <p:nvPr>
            <p:ph type="body" idx="1"/>
          </p:nvPr>
        </p:nvSpPr>
        <p:spPr/>
        <p:txBody>
          <a:bodyPr/>
          <a:lstStyle/>
          <a:p>
            <a:r>
              <a:rPr kumimoji="1" lang="ja-JP" altLang="en-US"/>
              <a:t>移動方向だけでなく、細かく動作を見て、入力された動作を含む（類似する）作品を提示したい</a:t>
            </a:r>
            <a:endParaRPr kumimoji="1" lang="en-US" altLang="ja-JP" dirty="0"/>
          </a:p>
          <a:p>
            <a:pPr lvl="1"/>
            <a:r>
              <a:rPr kumimoji="1" lang="ja-JP" altLang="en-US"/>
              <a:t>動作の見た目は同じでも、プログラムが異なる作品を提示できることが一番の理想（テキストによる検索ではできないことだから）</a:t>
            </a:r>
            <a:endParaRPr kumimoji="1" lang="en-US" altLang="ja-JP" dirty="0"/>
          </a:p>
          <a:p>
            <a:pPr lvl="1"/>
            <a:r>
              <a:rPr kumimoji="1" lang="ja-JP" altLang="en-US"/>
              <a:t>どこまでを類似とするかも考えていかなければならない</a:t>
            </a:r>
            <a:endParaRPr kumimoji="1" lang="en-US" altLang="ja-JP" dirty="0"/>
          </a:p>
          <a:p>
            <a:r>
              <a:rPr lang="ja-JP" altLang="en-US"/>
              <a:t>画像を入力とする検索の有用性を示す実験をしたい</a:t>
            </a:r>
            <a:endParaRPr lang="en-US" altLang="ja-JP" dirty="0"/>
          </a:p>
          <a:p>
            <a:pPr lvl="1"/>
            <a:r>
              <a:rPr kumimoji="1" lang="ja-JP" altLang="en-US"/>
              <a:t>実際に学習者に使ってもらったり、テキストによる検索と比較したり</a:t>
            </a:r>
            <a:r>
              <a:rPr kumimoji="1" lang="en-US" altLang="ja-JP" dirty="0"/>
              <a:t>…</a:t>
            </a:r>
            <a:r>
              <a:rPr kumimoji="1" lang="ja-JP" altLang="en-US"/>
              <a:t>など</a:t>
            </a:r>
            <a:endParaRPr kumimoji="1" lang="en-US" altLang="ja-JP" dirty="0"/>
          </a:p>
          <a:p>
            <a:endParaRPr kumimoji="1" lang="ja-JP" altLang="en-US"/>
          </a:p>
        </p:txBody>
      </p:sp>
      <p:sp>
        <p:nvSpPr>
          <p:cNvPr id="3" name="タイトル 2">
            <a:extLst>
              <a:ext uri="{FF2B5EF4-FFF2-40B4-BE49-F238E27FC236}">
                <a16:creationId xmlns:a16="http://schemas.microsoft.com/office/drawing/2014/main" id="{A3766989-F924-2D41-9610-6F1B3F310D9C}"/>
              </a:ext>
            </a:extLst>
          </p:cNvPr>
          <p:cNvSpPr>
            <a:spLocks noGrp="1"/>
          </p:cNvSpPr>
          <p:nvPr>
            <p:ph type="title"/>
          </p:nvPr>
        </p:nvSpPr>
        <p:spPr/>
        <p:txBody>
          <a:bodyPr/>
          <a:lstStyle/>
          <a:p>
            <a:r>
              <a:rPr kumimoji="1" lang="ja-JP" altLang="en-US"/>
              <a:t>将来的にやりたいこと</a:t>
            </a:r>
          </a:p>
        </p:txBody>
      </p:sp>
      <p:sp>
        <p:nvSpPr>
          <p:cNvPr id="4" name="スライド番号プレースホルダー 3">
            <a:extLst>
              <a:ext uri="{FF2B5EF4-FFF2-40B4-BE49-F238E27FC236}">
                <a16:creationId xmlns:a16="http://schemas.microsoft.com/office/drawing/2014/main" id="{0CC084A1-8D2A-1343-A00A-C8904537921F}"/>
              </a:ext>
            </a:extLst>
          </p:cNvPr>
          <p:cNvSpPr>
            <a:spLocks noGrp="1"/>
          </p:cNvSpPr>
          <p:nvPr>
            <p:ph type="sldNum" sz="quarter" idx="2"/>
          </p:nvPr>
        </p:nvSpPr>
        <p:spPr/>
        <p:txBody>
          <a:bodyPr/>
          <a:lstStyle/>
          <a:p>
            <a:fld id="{86CB4B4D-7CA3-9044-876B-883B54F8677D}" type="slidenum">
              <a:rPr lang="en-US" altLang="ja-JP" smtClean="0"/>
              <a:pPr/>
              <a:t>9</a:t>
            </a:fld>
            <a:endParaRPr lang="en-US" altLang="ja-JP"/>
          </a:p>
        </p:txBody>
      </p:sp>
    </p:spTree>
    <p:extLst>
      <p:ext uri="{BB962C8B-B14F-4D97-AF65-F5344CB8AC3E}">
        <p14:creationId xmlns:p14="http://schemas.microsoft.com/office/powerpoint/2010/main" val="1824461859"/>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25400" cap="flat">
          <a:noFill/>
          <a:miter lim="400000"/>
        </a:ln>
        <a:effectLst/>
        <a:sp3d/>
      </a:spPr>
      <a:bodyPr rot="0" spcFirstLastPara="1" vertOverflow="overflow" horzOverflow="overflow" vert="horz" wrap="square" lIns="50800" tIns="50800" rIns="50800" bIns="50800" numCol="1" spcCol="38100" rtlCol="0" anchor="ctr">
        <a:no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プレゼンテーション6" id="{941C1D47-7037-DF4E-880F-A91BE7BDC2F9}" vid="{363E9B56-A2EF-5C46-97BA-1E63B0E952DB}"/>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1758</TotalTime>
  <Words>563</Words>
  <Application>Microsoft Macintosh PowerPoint</Application>
  <PresentationFormat>ユーザー設定</PresentationFormat>
  <Paragraphs>58</Paragraphs>
  <Slides>10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HGPGothicE</vt:lpstr>
      <vt:lpstr>ＭＳ Ｐゴシック</vt:lpstr>
      <vt:lpstr>ＭＳ Ｐゴシック</vt:lpstr>
      <vt:lpstr>Arial</vt:lpstr>
      <vt:lpstr>Helvetica</vt:lpstr>
      <vt:lpstr>Helvetica Light</vt:lpstr>
      <vt:lpstr>Helvetica Neue</vt:lpstr>
      <vt:lpstr>Wingdings</vt:lpstr>
      <vt:lpstr>White</vt:lpstr>
      <vt:lpstr>論文提出時点でやったこと</vt:lpstr>
      <vt:lpstr>論文提出時点でやったこと</vt:lpstr>
      <vt:lpstr>論文提出時点でやったこと</vt:lpstr>
      <vt:lpstr>論文提出時点でやったこと</vt:lpstr>
      <vt:lpstr>論文提出時点でやったこと</vt:lpstr>
      <vt:lpstr>発表で言えたらいいなと思うこと（追加研究）</vt:lpstr>
      <vt:lpstr>現状（やったこと）</vt:lpstr>
      <vt:lpstr>現状（結果）</vt:lpstr>
      <vt:lpstr>将来的にやりたいこと</vt:lpstr>
      <vt:lpstr>本日議論したいこと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論文提出時点でやったこと</dc:title>
  <dc:creator>福地　ユキ</dc:creator>
  <cp:lastModifiedBy>福地　ユキ</cp:lastModifiedBy>
  <cp:revision>13</cp:revision>
  <dcterms:created xsi:type="dcterms:W3CDTF">2021-02-11T18:52:28Z</dcterms:created>
  <dcterms:modified xsi:type="dcterms:W3CDTF">2021-02-13T00:11:24Z</dcterms:modified>
</cp:coreProperties>
</file>