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15034</TotalTime>
  <Words>613</Words>
  <Application>Microsoft Macintosh PowerPoint</Application>
  <PresentationFormat>ワイド画面</PresentationFormat>
  <Paragraphs>187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MS PGothic</vt:lpstr>
      <vt:lpstr>MS Mincho</vt:lpstr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75</cp:revision>
  <dcterms:created xsi:type="dcterms:W3CDTF">2020-12-22T06:55:49Z</dcterms:created>
  <dcterms:modified xsi:type="dcterms:W3CDTF">2021-04-01T06:53:29Z</dcterms:modified>
</cp:coreProperties>
</file>