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9" r:id="rId2"/>
    <p:sldId id="266" r:id="rId3"/>
    <p:sldId id="267" r:id="rId4"/>
    <p:sldId id="269" r:id="rId5"/>
    <p:sldId id="268" r:id="rId6"/>
    <p:sldId id="282" r:id="rId7"/>
    <p:sldId id="270" r:id="rId8"/>
    <p:sldId id="271" r:id="rId9"/>
    <p:sldId id="272" r:id="rId10"/>
    <p:sldId id="273" r:id="rId11"/>
    <p:sldId id="274" r:id="rId12"/>
    <p:sldId id="275" r:id="rId13"/>
    <p:sldId id="276" r:id="rId14"/>
    <p:sldId id="279" r:id="rId15"/>
    <p:sldId id="278" r:id="rId16"/>
    <p:sldId id="277" r:id="rId17"/>
    <p:sldId id="281"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85E"/>
    <a:srgbClr val="767171"/>
    <a:srgbClr val="FCA402"/>
    <a:srgbClr val="747374"/>
    <a:srgbClr val="2A3D5B"/>
    <a:srgbClr val="CCCAC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27"/>
    <p:restoredTop sz="96327"/>
  </p:normalViewPr>
  <p:slideViewPr>
    <p:cSldViewPr snapToGrid="0" snapToObjects="1" showGuides="1">
      <p:cViewPr varScale="1">
        <p:scale>
          <a:sx n="89" d="100"/>
          <a:sy n="89" d="100"/>
        </p:scale>
        <p:origin x="1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xfrm>
            <a:off x="1143000" y="685800"/>
            <a:ext cx="4572000" cy="3429000"/>
          </a:xfrm>
          <a:prstGeom prst="rect">
            <a:avLst/>
          </a:prstGeom>
        </p:spPr>
        <p:txBody>
          <a:bodyPr/>
          <a:lstStyle/>
          <a:p>
            <a:endParaRPr/>
          </a:p>
        </p:txBody>
      </p:sp>
      <p:sp>
        <p:nvSpPr>
          <p:cNvPr id="423" name="Shape 4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93" name="Rectangle"/>
          <p:cNvSpPr>
            <a:spLocks noChangeAspect="1"/>
          </p:cNvSpPr>
          <p:nvPr/>
        </p:nvSpPr>
        <p:spPr>
          <a:xfrm>
            <a:off x="1012623" y="889000"/>
            <a:ext cx="10917359" cy="8136629"/>
          </a:xfrm>
          <a:prstGeom prst="rect">
            <a:avLst/>
          </a:prstGeom>
          <a:solidFill>
            <a:srgbClr val="FFFFFF"/>
          </a:solidFill>
          <a:ln w="25400" cmpd="sng">
            <a:solidFill>
              <a:schemeClr val="tx2"/>
            </a:solidFill>
            <a:miter lim="800000"/>
            <a:extLst>
              <a:ext uri="{C807C97D-BFC1-408E-A445-0C87EB9F89A2}">
                <ask:lineSketchStyleProps xmlns:ask="http://schemas.microsoft.com/office/drawing/2018/sketchyshapes" sd="1219033472">
                  <a:custGeom>
                    <a:avLst/>
                    <a:gdLst>
                      <a:gd name="connsiteX0" fmla="*/ 0 w 10917359"/>
                      <a:gd name="connsiteY0" fmla="*/ 0 h 8136629"/>
                      <a:gd name="connsiteX1" fmla="*/ 900682 w 10917359"/>
                      <a:gd name="connsiteY1" fmla="*/ 0 h 8136629"/>
                      <a:gd name="connsiteX2" fmla="*/ 1583017 w 10917359"/>
                      <a:gd name="connsiteY2" fmla="*/ 0 h 8136629"/>
                      <a:gd name="connsiteX3" fmla="*/ 1937831 w 10917359"/>
                      <a:gd name="connsiteY3" fmla="*/ 0 h 8136629"/>
                      <a:gd name="connsiteX4" fmla="*/ 2729340 w 10917359"/>
                      <a:gd name="connsiteY4" fmla="*/ 0 h 8136629"/>
                      <a:gd name="connsiteX5" fmla="*/ 3084154 w 10917359"/>
                      <a:gd name="connsiteY5" fmla="*/ 0 h 8136629"/>
                      <a:gd name="connsiteX6" fmla="*/ 3766489 w 10917359"/>
                      <a:gd name="connsiteY6" fmla="*/ 0 h 8136629"/>
                      <a:gd name="connsiteX7" fmla="*/ 4667171 w 10917359"/>
                      <a:gd name="connsiteY7" fmla="*/ 0 h 8136629"/>
                      <a:gd name="connsiteX8" fmla="*/ 5567853 w 10917359"/>
                      <a:gd name="connsiteY8" fmla="*/ 0 h 8136629"/>
                      <a:gd name="connsiteX9" fmla="*/ 6359362 w 10917359"/>
                      <a:gd name="connsiteY9" fmla="*/ 0 h 8136629"/>
                      <a:gd name="connsiteX10" fmla="*/ 6932523 w 10917359"/>
                      <a:gd name="connsiteY10" fmla="*/ 0 h 8136629"/>
                      <a:gd name="connsiteX11" fmla="*/ 7287337 w 10917359"/>
                      <a:gd name="connsiteY11" fmla="*/ 0 h 8136629"/>
                      <a:gd name="connsiteX12" fmla="*/ 7860498 w 10917359"/>
                      <a:gd name="connsiteY12" fmla="*/ 0 h 8136629"/>
                      <a:gd name="connsiteX13" fmla="*/ 8652007 w 10917359"/>
                      <a:gd name="connsiteY13" fmla="*/ 0 h 8136629"/>
                      <a:gd name="connsiteX14" fmla="*/ 9552689 w 10917359"/>
                      <a:gd name="connsiteY14" fmla="*/ 0 h 8136629"/>
                      <a:gd name="connsiteX15" fmla="*/ 9907503 w 10917359"/>
                      <a:gd name="connsiteY15" fmla="*/ 0 h 8136629"/>
                      <a:gd name="connsiteX16" fmla="*/ 10262317 w 10917359"/>
                      <a:gd name="connsiteY16" fmla="*/ 0 h 8136629"/>
                      <a:gd name="connsiteX17" fmla="*/ 10917359 w 10917359"/>
                      <a:gd name="connsiteY17" fmla="*/ 0 h 8136629"/>
                      <a:gd name="connsiteX18" fmla="*/ 10917359 w 10917359"/>
                      <a:gd name="connsiteY18" fmla="*/ 433954 h 8136629"/>
                      <a:gd name="connsiteX19" fmla="*/ 10917359 w 10917359"/>
                      <a:gd name="connsiteY19" fmla="*/ 1193372 h 8136629"/>
                      <a:gd name="connsiteX20" fmla="*/ 10917359 w 10917359"/>
                      <a:gd name="connsiteY20" fmla="*/ 2034157 h 8136629"/>
                      <a:gd name="connsiteX21" fmla="*/ 10917359 w 10917359"/>
                      <a:gd name="connsiteY21" fmla="*/ 2468111 h 8136629"/>
                      <a:gd name="connsiteX22" fmla="*/ 10917359 w 10917359"/>
                      <a:gd name="connsiteY22" fmla="*/ 3308896 h 8136629"/>
                      <a:gd name="connsiteX23" fmla="*/ 10917359 w 10917359"/>
                      <a:gd name="connsiteY23" fmla="*/ 4149681 h 8136629"/>
                      <a:gd name="connsiteX24" fmla="*/ 10917359 w 10917359"/>
                      <a:gd name="connsiteY24" fmla="*/ 4583634 h 8136629"/>
                      <a:gd name="connsiteX25" fmla="*/ 10917359 w 10917359"/>
                      <a:gd name="connsiteY25" fmla="*/ 5261687 h 8136629"/>
                      <a:gd name="connsiteX26" fmla="*/ 10917359 w 10917359"/>
                      <a:gd name="connsiteY26" fmla="*/ 5858373 h 8136629"/>
                      <a:gd name="connsiteX27" fmla="*/ 10917359 w 10917359"/>
                      <a:gd name="connsiteY27" fmla="*/ 6455059 h 8136629"/>
                      <a:gd name="connsiteX28" fmla="*/ 10917359 w 10917359"/>
                      <a:gd name="connsiteY28" fmla="*/ 7051745 h 8136629"/>
                      <a:gd name="connsiteX29" fmla="*/ 10917359 w 10917359"/>
                      <a:gd name="connsiteY29" fmla="*/ 7485699 h 8136629"/>
                      <a:gd name="connsiteX30" fmla="*/ 10917359 w 10917359"/>
                      <a:gd name="connsiteY30" fmla="*/ 8136629 h 8136629"/>
                      <a:gd name="connsiteX31" fmla="*/ 10016677 w 10917359"/>
                      <a:gd name="connsiteY31" fmla="*/ 8136629 h 8136629"/>
                      <a:gd name="connsiteX32" fmla="*/ 9334342 w 10917359"/>
                      <a:gd name="connsiteY32" fmla="*/ 8136629 h 8136629"/>
                      <a:gd name="connsiteX33" fmla="*/ 8433660 w 10917359"/>
                      <a:gd name="connsiteY33" fmla="*/ 8136629 h 8136629"/>
                      <a:gd name="connsiteX34" fmla="*/ 7532978 w 10917359"/>
                      <a:gd name="connsiteY34" fmla="*/ 8136629 h 8136629"/>
                      <a:gd name="connsiteX35" fmla="*/ 7068990 w 10917359"/>
                      <a:gd name="connsiteY35" fmla="*/ 8136629 h 8136629"/>
                      <a:gd name="connsiteX36" fmla="*/ 6495829 w 10917359"/>
                      <a:gd name="connsiteY36" fmla="*/ 8136629 h 8136629"/>
                      <a:gd name="connsiteX37" fmla="*/ 5813494 w 10917359"/>
                      <a:gd name="connsiteY37" fmla="*/ 8136629 h 8136629"/>
                      <a:gd name="connsiteX38" fmla="*/ 5131159 w 10917359"/>
                      <a:gd name="connsiteY38" fmla="*/ 8136629 h 8136629"/>
                      <a:gd name="connsiteX39" fmla="*/ 4339650 w 10917359"/>
                      <a:gd name="connsiteY39" fmla="*/ 8136629 h 8136629"/>
                      <a:gd name="connsiteX40" fmla="*/ 3875662 w 10917359"/>
                      <a:gd name="connsiteY40" fmla="*/ 8136629 h 8136629"/>
                      <a:gd name="connsiteX41" fmla="*/ 3411675 w 10917359"/>
                      <a:gd name="connsiteY41" fmla="*/ 8136629 h 8136629"/>
                      <a:gd name="connsiteX42" fmla="*/ 2510993 w 10917359"/>
                      <a:gd name="connsiteY42" fmla="*/ 8136629 h 8136629"/>
                      <a:gd name="connsiteX43" fmla="*/ 1610310 w 10917359"/>
                      <a:gd name="connsiteY43" fmla="*/ 8136629 h 8136629"/>
                      <a:gd name="connsiteX44" fmla="*/ 927976 w 10917359"/>
                      <a:gd name="connsiteY44" fmla="*/ 8136629 h 8136629"/>
                      <a:gd name="connsiteX45" fmla="*/ 0 w 10917359"/>
                      <a:gd name="connsiteY45" fmla="*/ 8136629 h 8136629"/>
                      <a:gd name="connsiteX46" fmla="*/ 0 w 10917359"/>
                      <a:gd name="connsiteY46" fmla="*/ 7702675 h 8136629"/>
                      <a:gd name="connsiteX47" fmla="*/ 0 w 10917359"/>
                      <a:gd name="connsiteY47" fmla="*/ 7024623 h 8136629"/>
                      <a:gd name="connsiteX48" fmla="*/ 0 w 10917359"/>
                      <a:gd name="connsiteY48" fmla="*/ 6346571 h 8136629"/>
                      <a:gd name="connsiteX49" fmla="*/ 0 w 10917359"/>
                      <a:gd name="connsiteY49" fmla="*/ 5749884 h 8136629"/>
                      <a:gd name="connsiteX50" fmla="*/ 0 w 10917359"/>
                      <a:gd name="connsiteY50" fmla="*/ 5153198 h 8136629"/>
                      <a:gd name="connsiteX51" fmla="*/ 0 w 10917359"/>
                      <a:gd name="connsiteY51" fmla="*/ 4719245 h 8136629"/>
                      <a:gd name="connsiteX52" fmla="*/ 0 w 10917359"/>
                      <a:gd name="connsiteY52" fmla="*/ 4285291 h 8136629"/>
                      <a:gd name="connsiteX53" fmla="*/ 0 w 10917359"/>
                      <a:gd name="connsiteY53" fmla="*/ 3851338 h 8136629"/>
                      <a:gd name="connsiteX54" fmla="*/ 0 w 10917359"/>
                      <a:gd name="connsiteY54" fmla="*/ 3417384 h 8136629"/>
                      <a:gd name="connsiteX55" fmla="*/ 0 w 10917359"/>
                      <a:gd name="connsiteY55" fmla="*/ 2983431 h 8136629"/>
                      <a:gd name="connsiteX56" fmla="*/ 0 w 10917359"/>
                      <a:gd name="connsiteY56" fmla="*/ 2386745 h 8136629"/>
                      <a:gd name="connsiteX57" fmla="*/ 0 w 10917359"/>
                      <a:gd name="connsiteY57" fmla="*/ 1952791 h 8136629"/>
                      <a:gd name="connsiteX58" fmla="*/ 0 w 10917359"/>
                      <a:gd name="connsiteY58" fmla="*/ 1112006 h 8136629"/>
                      <a:gd name="connsiteX59" fmla="*/ 0 w 10917359"/>
                      <a:gd name="connsiteY59" fmla="*/ 678052 h 8136629"/>
                      <a:gd name="connsiteX60" fmla="*/ 0 w 10917359"/>
                      <a:gd name="connsiteY60" fmla="*/ 0 h 813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0917359" h="8136629" fill="none" extrusionOk="0">
                        <a:moveTo>
                          <a:pt x="0" y="0"/>
                        </a:moveTo>
                        <a:cubicBezTo>
                          <a:pt x="377976" y="34411"/>
                          <a:pt x="452283" y="36609"/>
                          <a:pt x="900682" y="0"/>
                        </a:cubicBezTo>
                        <a:cubicBezTo>
                          <a:pt x="1349081" y="-36609"/>
                          <a:pt x="1318043" y="-16479"/>
                          <a:pt x="1583017" y="0"/>
                        </a:cubicBezTo>
                        <a:cubicBezTo>
                          <a:pt x="1847991" y="16479"/>
                          <a:pt x="1803286" y="7395"/>
                          <a:pt x="1937831" y="0"/>
                        </a:cubicBezTo>
                        <a:cubicBezTo>
                          <a:pt x="2072376" y="-7395"/>
                          <a:pt x="2470829" y="-38810"/>
                          <a:pt x="2729340" y="0"/>
                        </a:cubicBezTo>
                        <a:cubicBezTo>
                          <a:pt x="2987851" y="38810"/>
                          <a:pt x="2989598" y="-6639"/>
                          <a:pt x="3084154" y="0"/>
                        </a:cubicBezTo>
                        <a:cubicBezTo>
                          <a:pt x="3178710" y="6639"/>
                          <a:pt x="3561662" y="419"/>
                          <a:pt x="3766489" y="0"/>
                        </a:cubicBezTo>
                        <a:cubicBezTo>
                          <a:pt x="3971316" y="-419"/>
                          <a:pt x="4274999" y="6174"/>
                          <a:pt x="4667171" y="0"/>
                        </a:cubicBezTo>
                        <a:cubicBezTo>
                          <a:pt x="5059343" y="-6174"/>
                          <a:pt x="5290351" y="-32231"/>
                          <a:pt x="5567853" y="0"/>
                        </a:cubicBezTo>
                        <a:cubicBezTo>
                          <a:pt x="5845355" y="32231"/>
                          <a:pt x="6035025" y="-38605"/>
                          <a:pt x="6359362" y="0"/>
                        </a:cubicBezTo>
                        <a:cubicBezTo>
                          <a:pt x="6683699" y="38605"/>
                          <a:pt x="6771417" y="-11230"/>
                          <a:pt x="6932523" y="0"/>
                        </a:cubicBezTo>
                        <a:cubicBezTo>
                          <a:pt x="7093629" y="11230"/>
                          <a:pt x="7183578" y="-2761"/>
                          <a:pt x="7287337" y="0"/>
                        </a:cubicBezTo>
                        <a:cubicBezTo>
                          <a:pt x="7391096" y="2761"/>
                          <a:pt x="7627491" y="16546"/>
                          <a:pt x="7860498" y="0"/>
                        </a:cubicBezTo>
                        <a:cubicBezTo>
                          <a:pt x="8093505" y="-16546"/>
                          <a:pt x="8491191" y="14122"/>
                          <a:pt x="8652007" y="0"/>
                        </a:cubicBezTo>
                        <a:cubicBezTo>
                          <a:pt x="8812823" y="-14122"/>
                          <a:pt x="9145849" y="17768"/>
                          <a:pt x="9552689" y="0"/>
                        </a:cubicBezTo>
                        <a:cubicBezTo>
                          <a:pt x="9959529" y="-17768"/>
                          <a:pt x="9757523" y="17036"/>
                          <a:pt x="9907503" y="0"/>
                        </a:cubicBezTo>
                        <a:cubicBezTo>
                          <a:pt x="10057483" y="-17036"/>
                          <a:pt x="10130153" y="-2863"/>
                          <a:pt x="10262317" y="0"/>
                        </a:cubicBezTo>
                        <a:cubicBezTo>
                          <a:pt x="10394481" y="2863"/>
                          <a:pt x="10786162" y="30739"/>
                          <a:pt x="10917359" y="0"/>
                        </a:cubicBezTo>
                        <a:cubicBezTo>
                          <a:pt x="10919590" y="203014"/>
                          <a:pt x="10930713" y="220185"/>
                          <a:pt x="10917359" y="433954"/>
                        </a:cubicBezTo>
                        <a:cubicBezTo>
                          <a:pt x="10904005" y="647723"/>
                          <a:pt x="10921527" y="945315"/>
                          <a:pt x="10917359" y="1193372"/>
                        </a:cubicBezTo>
                        <a:cubicBezTo>
                          <a:pt x="10913191" y="1441429"/>
                          <a:pt x="10911908" y="1632022"/>
                          <a:pt x="10917359" y="2034157"/>
                        </a:cubicBezTo>
                        <a:cubicBezTo>
                          <a:pt x="10922810" y="2436292"/>
                          <a:pt x="10921976" y="2336854"/>
                          <a:pt x="10917359" y="2468111"/>
                        </a:cubicBezTo>
                        <a:cubicBezTo>
                          <a:pt x="10912742" y="2599368"/>
                          <a:pt x="10919555" y="2898304"/>
                          <a:pt x="10917359" y="3308896"/>
                        </a:cubicBezTo>
                        <a:cubicBezTo>
                          <a:pt x="10915163" y="3719488"/>
                          <a:pt x="10878573" y="3899226"/>
                          <a:pt x="10917359" y="4149681"/>
                        </a:cubicBezTo>
                        <a:cubicBezTo>
                          <a:pt x="10956145" y="4400137"/>
                          <a:pt x="10915767" y="4377921"/>
                          <a:pt x="10917359" y="4583634"/>
                        </a:cubicBezTo>
                        <a:cubicBezTo>
                          <a:pt x="10918951" y="4789347"/>
                          <a:pt x="10918270" y="5003647"/>
                          <a:pt x="10917359" y="5261687"/>
                        </a:cubicBezTo>
                        <a:cubicBezTo>
                          <a:pt x="10916448" y="5519727"/>
                          <a:pt x="10892056" y="5614722"/>
                          <a:pt x="10917359" y="5858373"/>
                        </a:cubicBezTo>
                        <a:cubicBezTo>
                          <a:pt x="10942662" y="6102024"/>
                          <a:pt x="10931599" y="6227567"/>
                          <a:pt x="10917359" y="6455059"/>
                        </a:cubicBezTo>
                        <a:cubicBezTo>
                          <a:pt x="10903119" y="6682551"/>
                          <a:pt x="10926380" y="6879579"/>
                          <a:pt x="10917359" y="7051745"/>
                        </a:cubicBezTo>
                        <a:cubicBezTo>
                          <a:pt x="10908338" y="7223911"/>
                          <a:pt x="10904719" y="7321213"/>
                          <a:pt x="10917359" y="7485699"/>
                        </a:cubicBezTo>
                        <a:cubicBezTo>
                          <a:pt x="10929999" y="7650185"/>
                          <a:pt x="10921358" y="7879758"/>
                          <a:pt x="10917359" y="8136629"/>
                        </a:cubicBezTo>
                        <a:cubicBezTo>
                          <a:pt x="10667450" y="8129332"/>
                          <a:pt x="10340834" y="8159485"/>
                          <a:pt x="10016677" y="8136629"/>
                        </a:cubicBezTo>
                        <a:cubicBezTo>
                          <a:pt x="9692520" y="8113773"/>
                          <a:pt x="9511782" y="8156364"/>
                          <a:pt x="9334342" y="8136629"/>
                        </a:cubicBezTo>
                        <a:cubicBezTo>
                          <a:pt x="9156902" y="8116894"/>
                          <a:pt x="8786641" y="8096050"/>
                          <a:pt x="8433660" y="8136629"/>
                        </a:cubicBezTo>
                        <a:cubicBezTo>
                          <a:pt x="8080679" y="8177208"/>
                          <a:pt x="7896997" y="8138239"/>
                          <a:pt x="7532978" y="8136629"/>
                        </a:cubicBezTo>
                        <a:cubicBezTo>
                          <a:pt x="7168959" y="8135019"/>
                          <a:pt x="7279902" y="8129282"/>
                          <a:pt x="7068990" y="8136629"/>
                        </a:cubicBezTo>
                        <a:cubicBezTo>
                          <a:pt x="6858078" y="8143976"/>
                          <a:pt x="6615444" y="8154899"/>
                          <a:pt x="6495829" y="8136629"/>
                        </a:cubicBezTo>
                        <a:cubicBezTo>
                          <a:pt x="6376214" y="8118359"/>
                          <a:pt x="5973598" y="8113755"/>
                          <a:pt x="5813494" y="8136629"/>
                        </a:cubicBezTo>
                        <a:cubicBezTo>
                          <a:pt x="5653391" y="8159503"/>
                          <a:pt x="5329686" y="8123426"/>
                          <a:pt x="5131159" y="8136629"/>
                        </a:cubicBezTo>
                        <a:cubicBezTo>
                          <a:pt x="4932632" y="8149832"/>
                          <a:pt x="4639101" y="8168351"/>
                          <a:pt x="4339650" y="8136629"/>
                        </a:cubicBezTo>
                        <a:cubicBezTo>
                          <a:pt x="4040199" y="8104907"/>
                          <a:pt x="4080566" y="8131824"/>
                          <a:pt x="3875662" y="8136629"/>
                        </a:cubicBezTo>
                        <a:cubicBezTo>
                          <a:pt x="3670758" y="8141434"/>
                          <a:pt x="3549404" y="8147716"/>
                          <a:pt x="3411675" y="8136629"/>
                        </a:cubicBezTo>
                        <a:cubicBezTo>
                          <a:pt x="3273946" y="8125542"/>
                          <a:pt x="2905103" y="8106393"/>
                          <a:pt x="2510993" y="8136629"/>
                        </a:cubicBezTo>
                        <a:cubicBezTo>
                          <a:pt x="2116883" y="8166865"/>
                          <a:pt x="1976606" y="8108741"/>
                          <a:pt x="1610310" y="8136629"/>
                        </a:cubicBezTo>
                        <a:cubicBezTo>
                          <a:pt x="1244014" y="8164517"/>
                          <a:pt x="1180927" y="8148847"/>
                          <a:pt x="927976" y="8136629"/>
                        </a:cubicBezTo>
                        <a:cubicBezTo>
                          <a:pt x="675025" y="8124411"/>
                          <a:pt x="244489" y="8112839"/>
                          <a:pt x="0" y="8136629"/>
                        </a:cubicBezTo>
                        <a:cubicBezTo>
                          <a:pt x="18847" y="8040757"/>
                          <a:pt x="-6397" y="7919565"/>
                          <a:pt x="0" y="7702675"/>
                        </a:cubicBezTo>
                        <a:cubicBezTo>
                          <a:pt x="6397" y="7485785"/>
                          <a:pt x="-10603" y="7316681"/>
                          <a:pt x="0" y="7024623"/>
                        </a:cubicBezTo>
                        <a:cubicBezTo>
                          <a:pt x="10603" y="6732565"/>
                          <a:pt x="28337" y="6516271"/>
                          <a:pt x="0" y="6346571"/>
                        </a:cubicBezTo>
                        <a:cubicBezTo>
                          <a:pt x="-28337" y="6176871"/>
                          <a:pt x="7148" y="5933393"/>
                          <a:pt x="0" y="5749884"/>
                        </a:cubicBezTo>
                        <a:cubicBezTo>
                          <a:pt x="-7148" y="5566375"/>
                          <a:pt x="-25403" y="5326531"/>
                          <a:pt x="0" y="5153198"/>
                        </a:cubicBezTo>
                        <a:cubicBezTo>
                          <a:pt x="25403" y="4979865"/>
                          <a:pt x="15187" y="4883875"/>
                          <a:pt x="0" y="4719245"/>
                        </a:cubicBezTo>
                        <a:cubicBezTo>
                          <a:pt x="-15187" y="4554615"/>
                          <a:pt x="-9465" y="4405130"/>
                          <a:pt x="0" y="4285291"/>
                        </a:cubicBezTo>
                        <a:cubicBezTo>
                          <a:pt x="9465" y="4165452"/>
                          <a:pt x="-6483" y="3977804"/>
                          <a:pt x="0" y="3851338"/>
                        </a:cubicBezTo>
                        <a:cubicBezTo>
                          <a:pt x="6483" y="3724872"/>
                          <a:pt x="-9100" y="3623043"/>
                          <a:pt x="0" y="3417384"/>
                        </a:cubicBezTo>
                        <a:cubicBezTo>
                          <a:pt x="9100" y="3211725"/>
                          <a:pt x="-2189" y="3112268"/>
                          <a:pt x="0" y="2983431"/>
                        </a:cubicBezTo>
                        <a:cubicBezTo>
                          <a:pt x="2189" y="2854594"/>
                          <a:pt x="-20999" y="2556039"/>
                          <a:pt x="0" y="2386745"/>
                        </a:cubicBezTo>
                        <a:cubicBezTo>
                          <a:pt x="20999" y="2217451"/>
                          <a:pt x="-18476" y="2147873"/>
                          <a:pt x="0" y="1952791"/>
                        </a:cubicBezTo>
                        <a:cubicBezTo>
                          <a:pt x="18476" y="1757709"/>
                          <a:pt x="-16420" y="1475791"/>
                          <a:pt x="0" y="1112006"/>
                        </a:cubicBezTo>
                        <a:cubicBezTo>
                          <a:pt x="16420" y="748221"/>
                          <a:pt x="12320" y="884924"/>
                          <a:pt x="0" y="678052"/>
                        </a:cubicBezTo>
                        <a:cubicBezTo>
                          <a:pt x="-12320" y="471180"/>
                          <a:pt x="14457" y="219869"/>
                          <a:pt x="0" y="0"/>
                        </a:cubicBezTo>
                        <a:close/>
                      </a:path>
                      <a:path w="10917359" h="8136629" stroke="0" extrusionOk="0">
                        <a:moveTo>
                          <a:pt x="0" y="0"/>
                        </a:moveTo>
                        <a:cubicBezTo>
                          <a:pt x="199156" y="27833"/>
                          <a:pt x="417730" y="-15968"/>
                          <a:pt x="573161" y="0"/>
                        </a:cubicBezTo>
                        <a:cubicBezTo>
                          <a:pt x="728592" y="15968"/>
                          <a:pt x="797927" y="6014"/>
                          <a:pt x="927976" y="0"/>
                        </a:cubicBezTo>
                        <a:cubicBezTo>
                          <a:pt x="1058026" y="-6014"/>
                          <a:pt x="1378993" y="-25276"/>
                          <a:pt x="1828658" y="0"/>
                        </a:cubicBezTo>
                        <a:cubicBezTo>
                          <a:pt x="2278323" y="25276"/>
                          <a:pt x="2193534" y="360"/>
                          <a:pt x="2401819" y="0"/>
                        </a:cubicBezTo>
                        <a:cubicBezTo>
                          <a:pt x="2610104" y="-360"/>
                          <a:pt x="2859027" y="6503"/>
                          <a:pt x="2974980" y="0"/>
                        </a:cubicBezTo>
                        <a:cubicBezTo>
                          <a:pt x="3090933" y="-6503"/>
                          <a:pt x="3436192" y="23452"/>
                          <a:pt x="3875662" y="0"/>
                        </a:cubicBezTo>
                        <a:cubicBezTo>
                          <a:pt x="4315132" y="-23452"/>
                          <a:pt x="4133301" y="19991"/>
                          <a:pt x="4339650" y="0"/>
                        </a:cubicBezTo>
                        <a:cubicBezTo>
                          <a:pt x="4545999" y="-19991"/>
                          <a:pt x="4979022" y="35030"/>
                          <a:pt x="5240332" y="0"/>
                        </a:cubicBezTo>
                        <a:cubicBezTo>
                          <a:pt x="5501642" y="-35030"/>
                          <a:pt x="5875357" y="-40237"/>
                          <a:pt x="6141014" y="0"/>
                        </a:cubicBezTo>
                        <a:cubicBezTo>
                          <a:pt x="6406671" y="40237"/>
                          <a:pt x="6580614" y="2630"/>
                          <a:pt x="6823349" y="0"/>
                        </a:cubicBezTo>
                        <a:cubicBezTo>
                          <a:pt x="7066084" y="-2630"/>
                          <a:pt x="7337265" y="-8880"/>
                          <a:pt x="7724031" y="0"/>
                        </a:cubicBezTo>
                        <a:cubicBezTo>
                          <a:pt x="8110797" y="8880"/>
                          <a:pt x="8107621" y="4785"/>
                          <a:pt x="8297193" y="0"/>
                        </a:cubicBezTo>
                        <a:cubicBezTo>
                          <a:pt x="8486765" y="-4785"/>
                          <a:pt x="8737133" y="10778"/>
                          <a:pt x="8870354" y="0"/>
                        </a:cubicBezTo>
                        <a:cubicBezTo>
                          <a:pt x="9003575" y="-10778"/>
                          <a:pt x="9488307" y="-966"/>
                          <a:pt x="9661863" y="0"/>
                        </a:cubicBezTo>
                        <a:cubicBezTo>
                          <a:pt x="9835419" y="966"/>
                          <a:pt x="10004889" y="10247"/>
                          <a:pt x="10235024" y="0"/>
                        </a:cubicBezTo>
                        <a:cubicBezTo>
                          <a:pt x="10465159" y="-10247"/>
                          <a:pt x="10713355" y="-25615"/>
                          <a:pt x="10917359" y="0"/>
                        </a:cubicBezTo>
                        <a:cubicBezTo>
                          <a:pt x="10878341" y="275838"/>
                          <a:pt x="10882529" y="439163"/>
                          <a:pt x="10917359" y="840785"/>
                        </a:cubicBezTo>
                        <a:cubicBezTo>
                          <a:pt x="10952189" y="1242408"/>
                          <a:pt x="10879409" y="1337788"/>
                          <a:pt x="10917359" y="1600204"/>
                        </a:cubicBezTo>
                        <a:cubicBezTo>
                          <a:pt x="10955309" y="1862620"/>
                          <a:pt x="10918405" y="2179201"/>
                          <a:pt x="10917359" y="2359622"/>
                        </a:cubicBezTo>
                        <a:cubicBezTo>
                          <a:pt x="10916313" y="2540043"/>
                          <a:pt x="10917248" y="2647952"/>
                          <a:pt x="10917359" y="2793576"/>
                        </a:cubicBezTo>
                        <a:cubicBezTo>
                          <a:pt x="10917470" y="2939200"/>
                          <a:pt x="10899612" y="3095428"/>
                          <a:pt x="10917359" y="3308896"/>
                        </a:cubicBezTo>
                        <a:cubicBezTo>
                          <a:pt x="10935106" y="3522364"/>
                          <a:pt x="10952359" y="3739815"/>
                          <a:pt x="10917359" y="4068314"/>
                        </a:cubicBezTo>
                        <a:cubicBezTo>
                          <a:pt x="10882359" y="4396813"/>
                          <a:pt x="10892272" y="4543488"/>
                          <a:pt x="10917359" y="4665001"/>
                        </a:cubicBezTo>
                        <a:cubicBezTo>
                          <a:pt x="10942446" y="4786514"/>
                          <a:pt x="10943076" y="4950707"/>
                          <a:pt x="10917359" y="5180320"/>
                        </a:cubicBezTo>
                        <a:cubicBezTo>
                          <a:pt x="10891642" y="5409933"/>
                          <a:pt x="10944684" y="5718414"/>
                          <a:pt x="10917359" y="5939739"/>
                        </a:cubicBezTo>
                        <a:cubicBezTo>
                          <a:pt x="10890034" y="6161064"/>
                          <a:pt x="10910766" y="6311777"/>
                          <a:pt x="10917359" y="6617792"/>
                        </a:cubicBezTo>
                        <a:cubicBezTo>
                          <a:pt x="10923952" y="6923807"/>
                          <a:pt x="10897175" y="7044531"/>
                          <a:pt x="10917359" y="7295844"/>
                        </a:cubicBezTo>
                        <a:cubicBezTo>
                          <a:pt x="10937543" y="7547157"/>
                          <a:pt x="10899239" y="7830678"/>
                          <a:pt x="10917359" y="8136629"/>
                        </a:cubicBezTo>
                        <a:cubicBezTo>
                          <a:pt x="10567235" y="8125147"/>
                          <a:pt x="10325641" y="8107210"/>
                          <a:pt x="10125850" y="8136629"/>
                        </a:cubicBezTo>
                        <a:cubicBezTo>
                          <a:pt x="9926059" y="8166048"/>
                          <a:pt x="9781187" y="8130877"/>
                          <a:pt x="9661863" y="8136629"/>
                        </a:cubicBezTo>
                        <a:cubicBezTo>
                          <a:pt x="9542539" y="8142381"/>
                          <a:pt x="9255028" y="8148732"/>
                          <a:pt x="8870354" y="8136629"/>
                        </a:cubicBezTo>
                        <a:cubicBezTo>
                          <a:pt x="8485680" y="8124526"/>
                          <a:pt x="8686324" y="8146839"/>
                          <a:pt x="8515540" y="8136629"/>
                        </a:cubicBezTo>
                        <a:cubicBezTo>
                          <a:pt x="8344756" y="8126419"/>
                          <a:pt x="7917030" y="8118427"/>
                          <a:pt x="7724031" y="8136629"/>
                        </a:cubicBezTo>
                        <a:cubicBezTo>
                          <a:pt x="7531032" y="8154831"/>
                          <a:pt x="7364795" y="8138857"/>
                          <a:pt x="7260044" y="8136629"/>
                        </a:cubicBezTo>
                        <a:cubicBezTo>
                          <a:pt x="7155293" y="8134401"/>
                          <a:pt x="7023136" y="8148367"/>
                          <a:pt x="6905230" y="8136629"/>
                        </a:cubicBezTo>
                        <a:cubicBezTo>
                          <a:pt x="6787324" y="8124891"/>
                          <a:pt x="6634988" y="8149187"/>
                          <a:pt x="6441242" y="8136629"/>
                        </a:cubicBezTo>
                        <a:cubicBezTo>
                          <a:pt x="6247496" y="8124071"/>
                          <a:pt x="6017590" y="8130638"/>
                          <a:pt x="5649733" y="8136629"/>
                        </a:cubicBezTo>
                        <a:cubicBezTo>
                          <a:pt x="5281876" y="8142620"/>
                          <a:pt x="5369737" y="8157032"/>
                          <a:pt x="5185746" y="8136629"/>
                        </a:cubicBezTo>
                        <a:cubicBezTo>
                          <a:pt x="5001755" y="8116226"/>
                          <a:pt x="4922704" y="8136455"/>
                          <a:pt x="4830931" y="8136629"/>
                        </a:cubicBezTo>
                        <a:cubicBezTo>
                          <a:pt x="4739158" y="8136803"/>
                          <a:pt x="4493063" y="8150049"/>
                          <a:pt x="4366944" y="8136629"/>
                        </a:cubicBezTo>
                        <a:cubicBezTo>
                          <a:pt x="4240825" y="8123209"/>
                          <a:pt x="3921768" y="8150214"/>
                          <a:pt x="3793782" y="8136629"/>
                        </a:cubicBezTo>
                        <a:cubicBezTo>
                          <a:pt x="3665796" y="8123044"/>
                          <a:pt x="3359101" y="8119062"/>
                          <a:pt x="3111447" y="8136629"/>
                        </a:cubicBezTo>
                        <a:cubicBezTo>
                          <a:pt x="2863794" y="8154196"/>
                          <a:pt x="2824232" y="8114839"/>
                          <a:pt x="2647460" y="8136629"/>
                        </a:cubicBezTo>
                        <a:cubicBezTo>
                          <a:pt x="2470688" y="8158419"/>
                          <a:pt x="2082655" y="8114476"/>
                          <a:pt x="1746777" y="8136629"/>
                        </a:cubicBezTo>
                        <a:cubicBezTo>
                          <a:pt x="1410899" y="8158782"/>
                          <a:pt x="1396597" y="8166767"/>
                          <a:pt x="1064443" y="8136629"/>
                        </a:cubicBezTo>
                        <a:cubicBezTo>
                          <a:pt x="732289" y="8106491"/>
                          <a:pt x="375955" y="8141436"/>
                          <a:pt x="0" y="8136629"/>
                        </a:cubicBezTo>
                        <a:cubicBezTo>
                          <a:pt x="27203" y="7952381"/>
                          <a:pt x="14506" y="7533785"/>
                          <a:pt x="0" y="7377210"/>
                        </a:cubicBezTo>
                        <a:cubicBezTo>
                          <a:pt x="-14506" y="7220635"/>
                          <a:pt x="3913" y="6924843"/>
                          <a:pt x="0" y="6699158"/>
                        </a:cubicBezTo>
                        <a:cubicBezTo>
                          <a:pt x="-3913" y="6473473"/>
                          <a:pt x="-4885" y="6379220"/>
                          <a:pt x="0" y="6102472"/>
                        </a:cubicBezTo>
                        <a:cubicBezTo>
                          <a:pt x="4885" y="5825724"/>
                          <a:pt x="19200" y="5557670"/>
                          <a:pt x="0" y="5343053"/>
                        </a:cubicBezTo>
                        <a:cubicBezTo>
                          <a:pt x="-19200" y="5128436"/>
                          <a:pt x="-200" y="4858868"/>
                          <a:pt x="0" y="4665001"/>
                        </a:cubicBezTo>
                        <a:cubicBezTo>
                          <a:pt x="200" y="4471134"/>
                          <a:pt x="-8958" y="4009367"/>
                          <a:pt x="0" y="3824216"/>
                        </a:cubicBezTo>
                        <a:cubicBezTo>
                          <a:pt x="8958" y="3639066"/>
                          <a:pt x="14600" y="3260497"/>
                          <a:pt x="0" y="2983431"/>
                        </a:cubicBezTo>
                        <a:cubicBezTo>
                          <a:pt x="-14600" y="2706365"/>
                          <a:pt x="10014" y="2551607"/>
                          <a:pt x="0" y="2224012"/>
                        </a:cubicBezTo>
                        <a:cubicBezTo>
                          <a:pt x="-10014" y="1896417"/>
                          <a:pt x="-7469" y="1714618"/>
                          <a:pt x="0" y="1464593"/>
                        </a:cubicBezTo>
                        <a:cubicBezTo>
                          <a:pt x="7469" y="1214568"/>
                          <a:pt x="-35997" y="910033"/>
                          <a:pt x="0" y="705175"/>
                        </a:cubicBezTo>
                        <a:cubicBezTo>
                          <a:pt x="35997" y="500317"/>
                          <a:pt x="-12297" y="292618"/>
                          <a:pt x="0" y="0"/>
                        </a:cubicBezTo>
                        <a:close/>
                      </a:path>
                    </a:pathLst>
                  </a:custGeom>
                  <ask:type>
                    <ask:lineSketchNone/>
                  </ask:type>
                </ask:lineSketchStyleProps>
              </a:ext>
            </a:extLst>
          </a:ln>
          <a:effectLst/>
        </p:spPr>
        <p:txBody>
          <a:bodyPr lIns="50800" tIns="50800" rIns="50800" bIns="50800" anchor="ctr"/>
          <a:lstStyle/>
          <a:p>
            <a:pPr>
              <a:defRPr sz="2400">
                <a:solidFill>
                  <a:srgbClr val="FFFFFF"/>
                </a:solidFill>
              </a:defRPr>
            </a:pPr>
            <a:endParaRPr/>
          </a:p>
        </p:txBody>
      </p:sp>
      <p:sp>
        <p:nvSpPr>
          <p:cNvPr id="94" name="Title Text"/>
          <p:cNvSpPr txBox="1">
            <a:spLocks noGrp="1"/>
          </p:cNvSpPr>
          <p:nvPr>
            <p:ph type="title"/>
          </p:nvPr>
        </p:nvSpPr>
        <p:spPr>
          <a:xfrm>
            <a:off x="1040039" y="3877814"/>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Title &amp; Bullets">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143B6C1-8BA7-FE43-8B3A-879E363DF7AA}"/>
              </a:ext>
            </a:extLst>
          </p:cNvPr>
          <p:cNvSpPr/>
          <p:nvPr userDrawn="1"/>
        </p:nvSpPr>
        <p:spPr>
          <a:xfrm>
            <a:off x="12406313" y="8961601"/>
            <a:ext cx="598487" cy="79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3" name="直角三角形 2">
            <a:extLst>
              <a:ext uri="{FF2B5EF4-FFF2-40B4-BE49-F238E27FC236}">
                <a16:creationId xmlns:a16="http://schemas.microsoft.com/office/drawing/2014/main" id="{B752D349-1E3B-4E49-B4D7-BB5D34BA6A65}"/>
              </a:ext>
            </a:extLst>
          </p:cNvPr>
          <p:cNvSpPr/>
          <p:nvPr userDrawn="1"/>
        </p:nvSpPr>
        <p:spPr>
          <a:xfrm flipH="1">
            <a:off x="11807823" y="8961601"/>
            <a:ext cx="598487" cy="792000"/>
          </a:xfrm>
          <a:prstGeom prst="rtTriangle">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3" name="正方形/長方形 12">
            <a:extLst>
              <a:ext uri="{FF2B5EF4-FFF2-40B4-BE49-F238E27FC236}">
                <a16:creationId xmlns:a16="http://schemas.microsoft.com/office/drawing/2014/main" id="{63A8A8CD-AF67-4C48-A6B6-41D5E50155AC}"/>
              </a:ext>
            </a:extLst>
          </p:cNvPr>
          <p:cNvSpPr/>
          <p:nvPr userDrawn="1"/>
        </p:nvSpPr>
        <p:spPr>
          <a:xfrm>
            <a:off x="0" y="9321600"/>
            <a:ext cx="12406313" cy="43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95" name="Body Level One…"/>
          <p:cNvSpPr txBox="1">
            <a:spLocks noGrp="1"/>
          </p:cNvSpPr>
          <p:nvPr>
            <p:ph type="body" idx="1"/>
          </p:nvPr>
        </p:nvSpPr>
        <p:spPr>
          <a:xfrm>
            <a:off x="598410" y="2220687"/>
            <a:ext cx="11807980" cy="6740914"/>
          </a:xfrm>
          <a:prstGeom prst="rect">
            <a:avLst/>
          </a:prstGeom>
        </p:spPr>
        <p:txBody>
          <a:bodyPr anchor="t"/>
          <a:lstStyle>
            <a:lvl1pPr marL="406400" indent="-406400">
              <a:lnSpc>
                <a:spcPct val="120000"/>
              </a:lnSpc>
              <a:buSzPct val="40000"/>
              <a:buFont typeface="Wingdings" pitchFamily="2" charset="2"/>
              <a:buChar char="n"/>
              <a:defRPr sz="3600">
                <a:latin typeface="ＭＳ Ｐゴシック"/>
                <a:ea typeface="ＭＳ Ｐゴシック"/>
                <a:cs typeface="ＭＳ Ｐゴシック"/>
                <a:sym typeface="ＭＳ Ｐゴシック"/>
              </a:defRPr>
            </a:lvl1pPr>
            <a:lvl2pPr marL="812800" indent="-368300">
              <a:lnSpc>
                <a:spcPct val="120000"/>
              </a:lnSpc>
              <a:spcBef>
                <a:spcPts val="1800"/>
              </a:spcBef>
              <a:buClr>
                <a:srgbClr val="000000"/>
              </a:buClr>
              <a:buSzPct val="40000"/>
              <a:buFont typeface="Wingdings" pitchFamily="2" charset="2"/>
              <a:buChar char="u"/>
              <a:defRPr sz="3200">
                <a:latin typeface="Arial" panose="020B0604020202020204" pitchFamily="34" charset="0"/>
                <a:ea typeface="ＭＳ Ｐゴシック"/>
                <a:cs typeface="Arial" panose="020B0604020202020204" pitchFamily="34" charset="0"/>
                <a:sym typeface="ＭＳ Ｐゴシック"/>
              </a:defRPr>
            </a:lvl2pPr>
            <a:lvl3pPr marL="1257300" indent="-368300">
              <a:lnSpc>
                <a:spcPct val="120000"/>
              </a:lnSpc>
              <a:spcBef>
                <a:spcPts val="1800"/>
              </a:spcBef>
              <a:buClr>
                <a:srgbClr val="000000"/>
              </a:buClr>
              <a:buSzPct val="40000"/>
              <a:buFont typeface="Wingdings" pitchFamily="2" charset="2"/>
              <a:buChar char="Ø"/>
              <a:defRPr sz="2800">
                <a:latin typeface="Arial" panose="020B0604020202020204" pitchFamily="34" charset="0"/>
                <a:ea typeface="ＭＳ Ｐゴシック"/>
                <a:cs typeface="Arial" panose="020B0604020202020204" pitchFamily="34" charset="0"/>
                <a:sym typeface="ＭＳ Ｐゴシック"/>
              </a:defRPr>
            </a:lvl3pPr>
            <a:lvl4pPr marL="1701800" indent="-368300">
              <a:lnSpc>
                <a:spcPct val="120000"/>
              </a:lnSpc>
              <a:spcBef>
                <a:spcPts val="1800"/>
              </a:spcBef>
              <a:buClr>
                <a:srgbClr val="000000"/>
              </a:buClr>
              <a:buSzPct val="40000"/>
              <a:buBlip>
                <a:blip r:embed="rId2"/>
              </a:buBlip>
              <a:defRPr sz="2400">
                <a:latin typeface="Arial" panose="020B0604020202020204" pitchFamily="34" charset="0"/>
                <a:ea typeface="ＭＳ Ｐゴシック"/>
                <a:cs typeface="Arial" panose="020B0604020202020204" pitchFamily="34" charset="0"/>
                <a:sym typeface="ＭＳ Ｐゴシック"/>
              </a:defRPr>
            </a:lvl4pPr>
            <a:lvl5pPr marL="2146300" indent="-368300">
              <a:lnSpc>
                <a:spcPct val="120000"/>
              </a:lnSpc>
              <a:spcBef>
                <a:spcPts val="1800"/>
              </a:spcBef>
              <a:buClr>
                <a:srgbClr val="000000"/>
              </a:buClr>
              <a:buSzPct val="40000"/>
              <a:buBlip>
                <a:blip r:embed="rId2"/>
              </a:buBlip>
              <a:defRPr sz="2000">
                <a:latin typeface="Arial" panose="020B0604020202020204" pitchFamily="34" charset="0"/>
                <a:ea typeface="ＭＳ Ｐゴシック"/>
                <a:cs typeface="Arial" panose="020B0604020202020204" pitchFamily="34" charset="0"/>
                <a:sym typeface="ＭＳ Ｐゴシック"/>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96" name="Rectangle"/>
          <p:cNvSpPr/>
          <p:nvPr/>
        </p:nvSpPr>
        <p:spPr>
          <a:xfrm>
            <a:off x="-933" y="0"/>
            <a:ext cx="13006666" cy="1872000"/>
          </a:xfrm>
          <a:prstGeom prst="rect">
            <a:avLst/>
          </a:prstGeom>
          <a:solidFill>
            <a:schemeClr val="tx2"/>
          </a:solidFill>
          <a:ln w="12700">
            <a:miter lim="400000"/>
          </a:ln>
          <a:effectLst/>
        </p:spPr>
        <p:txBody>
          <a:bodyPr lIns="50800" tIns="50800" rIns="50800" bIns="50800" anchor="ctr"/>
          <a:lstStyle/>
          <a:p>
            <a:pPr>
              <a:defRPr sz="6000" b="1">
                <a:solidFill>
                  <a:srgbClr val="FFFFFF"/>
                </a:solidFill>
                <a:latin typeface="Helvetica"/>
                <a:ea typeface="Helvetica"/>
                <a:cs typeface="Helvetica"/>
                <a:sym typeface="Helvetica"/>
              </a:defRPr>
            </a:pPr>
            <a:endParaRPr/>
          </a:p>
        </p:txBody>
      </p:sp>
      <p:sp>
        <p:nvSpPr>
          <p:cNvPr id="197" name="Title Text"/>
          <p:cNvSpPr txBox="1">
            <a:spLocks noGrp="1"/>
          </p:cNvSpPr>
          <p:nvPr>
            <p:ph type="title" hasCustomPrompt="1"/>
          </p:nvPr>
        </p:nvSpPr>
        <p:spPr>
          <a:xfrm>
            <a:off x="598410" y="38097"/>
            <a:ext cx="11807980" cy="1800000"/>
          </a:xfrm>
          <a:prstGeom prst="rect">
            <a:avLst/>
          </a:prstGeom>
          <a:effectLst/>
        </p:spPr>
        <p:txBody>
          <a:bodyPr>
            <a:normAutofit/>
          </a:bodyPr>
          <a:lstStyle>
            <a:lvl1pPr algn="l">
              <a:lnSpc>
                <a:spcPct val="110000"/>
              </a:lnSpc>
              <a:defRPr sz="4400" b="0">
                <a:solidFill>
                  <a:srgbClr val="FFFFFF"/>
                </a:solidFill>
                <a:latin typeface="HGPGothicE"/>
                <a:ea typeface="HGPGothicE"/>
                <a:cs typeface="HGPGothicE"/>
                <a:sym typeface="HGPGothicE"/>
              </a:defRPr>
            </a:lvl1pPr>
          </a:lstStyle>
          <a:p>
            <a:r>
              <a:rPr lang="ja-JP" altLang="en-US"/>
              <a:t>マスタータイトルの書式設定</a:t>
            </a:r>
            <a:endParaRPr/>
          </a:p>
        </p:txBody>
      </p:sp>
      <p:sp>
        <p:nvSpPr>
          <p:cNvPr id="198" name="Wakayama University"/>
          <p:cNvSpPr txBox="1"/>
          <p:nvPr/>
        </p:nvSpPr>
        <p:spPr>
          <a:xfrm>
            <a:off x="621393" y="9344398"/>
            <a:ext cx="273792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12" name="Image" descr="Image">
            <a:extLst>
              <a:ext uri="{FF2B5EF4-FFF2-40B4-BE49-F238E27FC236}">
                <a16:creationId xmlns:a16="http://schemas.microsoft.com/office/drawing/2014/main" id="{347156EF-3AF6-9940-BB3D-DE93F72D2500}"/>
              </a:ext>
            </a:extLst>
          </p:cNvPr>
          <p:cNvPicPr>
            <a:picLocks noChangeAspect="1"/>
          </p:cNvPicPr>
          <p:nvPr userDrawn="1"/>
        </p:nvPicPr>
        <p:blipFill>
          <a:blip r:embed="rId3"/>
          <a:srcRect r="75812" b="33521"/>
          <a:stretch>
            <a:fillRect/>
          </a:stretch>
        </p:blipFill>
        <p:spPr>
          <a:xfrm>
            <a:off x="88911" y="9358911"/>
            <a:ext cx="486261" cy="324000"/>
          </a:xfrm>
          <a:prstGeom prst="rect">
            <a:avLst/>
          </a:prstGeom>
          <a:ln w="12700">
            <a:miter lim="400000"/>
          </a:ln>
        </p:spPr>
      </p:pic>
      <p:sp>
        <p:nvSpPr>
          <p:cNvPr id="11" name="Slide Number">
            <a:extLst>
              <a:ext uri="{FF2B5EF4-FFF2-40B4-BE49-F238E27FC236}">
                <a16:creationId xmlns:a16="http://schemas.microsoft.com/office/drawing/2014/main" id="{89D3BCC3-7500-4743-BE71-1D8BE6EDD54D}"/>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665796617"/>
      </p:ext>
    </p:extLst>
  </p:cSld>
  <p:clrMapOvr>
    <a:masterClrMapping/>
  </p:clrMapOvr>
  <p:transition spd="med"/>
  <p:extLst>
    <p:ext uri="{DCECCB84-F9BA-43D5-87BE-67443E8EF086}">
      <p15:sldGuideLst xmlns:p15="http://schemas.microsoft.com/office/powerpoint/2012/main">
        <p15:guide id="1" pos="377">
          <p15:clr>
            <a:srgbClr val="FBAE40"/>
          </p15:clr>
        </p15:guide>
        <p15:guide id="2" pos="7815">
          <p15:clr>
            <a:srgbClr val="FBAE40"/>
          </p15:clr>
        </p15:guide>
        <p15:guide id="3" orient="horz" pos="1394">
          <p15:clr>
            <a:srgbClr val="FBAE40"/>
          </p15:clr>
        </p15:guide>
        <p15:guide id="4" orient="horz" pos="563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Bullets">
    <p:spTree>
      <p:nvGrpSpPr>
        <p:cNvPr id="1" name=""/>
        <p:cNvGrpSpPr/>
        <p:nvPr/>
      </p:nvGrpSpPr>
      <p:grpSpPr>
        <a:xfrm>
          <a:off x="0" y="0"/>
          <a:ext cx="0" cy="0"/>
          <a:chOff x="0" y="0"/>
          <a:chExt cx="0" cy="0"/>
        </a:xfrm>
      </p:grpSpPr>
      <p:sp>
        <p:nvSpPr>
          <p:cNvPr id="220" name="Rectangle"/>
          <p:cNvSpPr/>
          <p:nvPr/>
        </p:nvSpPr>
        <p:spPr>
          <a:xfrm>
            <a:off x="-29071" y="0"/>
            <a:ext cx="13062943" cy="9753601"/>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 name="Title Text">
            <a:extLst>
              <a:ext uri="{FF2B5EF4-FFF2-40B4-BE49-F238E27FC236}">
                <a16:creationId xmlns:a16="http://schemas.microsoft.com/office/drawing/2014/main" id="{387C4359-F0FD-484A-A919-B20B98A90C3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rgbClr val="FFFFFF"/>
                </a:solidFill>
                <a:latin typeface="HGPGothicE"/>
                <a:ea typeface="HGPGothicE"/>
                <a:cs typeface="HGPGothicE"/>
                <a:sym typeface="HGPGothicE"/>
              </a:defRPr>
            </a:lvl1pPr>
          </a:lstStyle>
          <a:p>
            <a:r>
              <a:rPr lang="ja-JP" altLang="en-US"/>
              <a:t>マスター タイトルの書式設定</a:t>
            </a:r>
            <a:endParaRPr/>
          </a:p>
        </p:txBody>
      </p:sp>
      <p:sp>
        <p:nvSpPr>
          <p:cNvPr id="12" name="Wakayama University">
            <a:extLst>
              <a:ext uri="{FF2B5EF4-FFF2-40B4-BE49-F238E27FC236}">
                <a16:creationId xmlns:a16="http://schemas.microsoft.com/office/drawing/2014/main" id="{11BA1BFF-DAB6-AD47-B6F9-5BC557C02701}"/>
              </a:ext>
            </a:extLst>
          </p:cNvPr>
          <p:cNvSpPr txBox="1"/>
          <p:nvPr userDrawn="1"/>
        </p:nvSpPr>
        <p:spPr>
          <a:xfrm>
            <a:off x="621393" y="9344398"/>
            <a:ext cx="273792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13" name="Image" descr="Image">
            <a:extLst>
              <a:ext uri="{FF2B5EF4-FFF2-40B4-BE49-F238E27FC236}">
                <a16:creationId xmlns:a16="http://schemas.microsoft.com/office/drawing/2014/main" id="{1212730C-151B-5048-B657-9F690894CFCD}"/>
              </a:ext>
            </a:extLst>
          </p:cNvPr>
          <p:cNvPicPr>
            <a:picLocks noChangeAspect="1"/>
          </p:cNvPicPr>
          <p:nvPr userDrawn="1"/>
        </p:nvPicPr>
        <p:blipFill>
          <a:blip r:embed="rId2"/>
          <a:srcRect r="75812" b="33521"/>
          <a:stretch>
            <a:fillRect/>
          </a:stretch>
        </p:blipFill>
        <p:spPr>
          <a:xfrm>
            <a:off x="88911" y="9358911"/>
            <a:ext cx="486261" cy="324000"/>
          </a:xfrm>
          <a:prstGeom prst="rect">
            <a:avLst/>
          </a:prstGeom>
          <a:ln w="12700">
            <a:miter lim="400000"/>
          </a:ln>
        </p:spPr>
      </p:pic>
      <p:sp>
        <p:nvSpPr>
          <p:cNvPr id="9" name="Slide Number">
            <a:extLst>
              <a:ext uri="{FF2B5EF4-FFF2-40B4-BE49-F238E27FC236}">
                <a16:creationId xmlns:a16="http://schemas.microsoft.com/office/drawing/2014/main" id="{0EEA7809-8DE7-2F40-A114-B5624ABBC781}"/>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amp; Bullets">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8402948F-ECD5-D14F-95D5-70424AED8D6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chemeClr val="tx1"/>
                </a:solidFill>
                <a:latin typeface="HGPGothicE"/>
                <a:ea typeface="HGPGothicE"/>
                <a:cs typeface="HGPGothicE"/>
                <a:sym typeface="HGPGothicE"/>
              </a:defRPr>
            </a:lvl1pPr>
          </a:lstStyle>
          <a:p>
            <a:r>
              <a:rPr lang="ja-JP" altLang="en-US"/>
              <a:t>マスター タイトルの書式設定</a:t>
            </a:r>
            <a:endParaRPr/>
          </a:p>
        </p:txBody>
      </p:sp>
      <p:sp>
        <p:nvSpPr>
          <p:cNvPr id="8" name="Wakayama University">
            <a:extLst>
              <a:ext uri="{FF2B5EF4-FFF2-40B4-BE49-F238E27FC236}">
                <a16:creationId xmlns:a16="http://schemas.microsoft.com/office/drawing/2014/main" id="{DBEE8D0E-466F-154E-B64F-E1FB98D03AD5}"/>
              </a:ext>
            </a:extLst>
          </p:cNvPr>
          <p:cNvSpPr txBox="1"/>
          <p:nvPr userDrawn="1"/>
        </p:nvSpPr>
        <p:spPr>
          <a:xfrm>
            <a:off x="621393" y="9344398"/>
            <a:ext cx="273792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tx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9" name="Image" descr="Image">
            <a:extLst>
              <a:ext uri="{FF2B5EF4-FFF2-40B4-BE49-F238E27FC236}">
                <a16:creationId xmlns:a16="http://schemas.microsoft.com/office/drawing/2014/main" id="{31EBE816-6BB6-8B4E-944B-704A23AAC8E1}"/>
              </a:ext>
            </a:extLst>
          </p:cNvPr>
          <p:cNvPicPr>
            <a:picLocks noChangeAspect="1"/>
          </p:cNvPicPr>
          <p:nvPr userDrawn="1"/>
        </p:nvPicPr>
        <p:blipFill>
          <a:blip r:embed="rId2"/>
          <a:srcRect r="75812" b="33521"/>
          <a:stretch>
            <a:fillRect/>
          </a:stretch>
        </p:blipFill>
        <p:spPr>
          <a:xfrm>
            <a:off x="88911" y="9358911"/>
            <a:ext cx="486261" cy="324000"/>
          </a:xfrm>
          <a:prstGeom prst="rect">
            <a:avLst/>
          </a:prstGeom>
          <a:ln w="12700">
            <a:miter lim="400000"/>
          </a:ln>
        </p:spPr>
      </p:pic>
      <p:sp>
        <p:nvSpPr>
          <p:cNvPr id="7" name="Slide Number">
            <a:extLst>
              <a:ext uri="{FF2B5EF4-FFF2-40B4-BE49-F238E27FC236}">
                <a16:creationId xmlns:a16="http://schemas.microsoft.com/office/drawing/2014/main" id="{6611596E-DD75-3149-A3B2-DBD93FF4FD39}"/>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tx2"/>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72533254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mp; Bullets">
    <p:spTree>
      <p:nvGrpSpPr>
        <p:cNvPr id="1" name=""/>
        <p:cNvGrpSpPr/>
        <p:nvPr/>
      </p:nvGrpSpPr>
      <p:grpSpPr>
        <a:xfrm>
          <a:off x="0" y="0"/>
          <a:ext cx="0" cy="0"/>
          <a:chOff x="0" y="0"/>
          <a:chExt cx="0" cy="0"/>
        </a:xfrm>
      </p:grpSpPr>
      <p:sp>
        <p:nvSpPr>
          <p:cNvPr id="14" name="Title Text">
            <a:extLst>
              <a:ext uri="{FF2B5EF4-FFF2-40B4-BE49-F238E27FC236}">
                <a16:creationId xmlns:a16="http://schemas.microsoft.com/office/drawing/2014/main" id="{4BF08B79-8C2A-E949-B016-C1E47549E8FD}"/>
              </a:ext>
            </a:extLst>
          </p:cNvPr>
          <p:cNvSpPr txBox="1">
            <a:spLocks noGrp="1"/>
          </p:cNvSpPr>
          <p:nvPr>
            <p:ph type="title"/>
          </p:nvPr>
        </p:nvSpPr>
        <p:spPr>
          <a:xfrm>
            <a:off x="1071137" y="3797300"/>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extLst>
      <p:ext uri="{BB962C8B-B14F-4D97-AF65-F5344CB8AC3E}">
        <p14:creationId xmlns:p14="http://schemas.microsoft.com/office/powerpoint/2010/main" val="419845006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5" name="Group"/>
          <p:cNvGrpSpPr/>
          <p:nvPr userDrawn="1"/>
        </p:nvGrpSpPr>
        <p:grpSpPr>
          <a:xfrm>
            <a:off x="-656415" y="-2204025"/>
            <a:ext cx="14492709" cy="13923904"/>
            <a:chOff x="0" y="0"/>
            <a:chExt cx="14492707" cy="13923903"/>
          </a:xfrm>
        </p:grpSpPr>
        <p:pic>
          <p:nvPicPr>
            <p:cNvPr id="2" name="Image" descr="Image"/>
            <p:cNvPicPr>
              <a:picLocks noChangeAspect="1"/>
            </p:cNvPicPr>
            <p:nvPr/>
          </p:nvPicPr>
          <p:blipFill>
            <a:blip r:embed="rId7"/>
            <a:stretch>
              <a:fillRect/>
            </a:stretch>
          </p:blipFill>
          <p:spPr>
            <a:xfrm rot="10800000">
              <a:off x="7726267" y="4850849"/>
              <a:ext cx="1854201" cy="1917701"/>
            </a:xfrm>
            <a:prstGeom prst="rect">
              <a:avLst/>
            </a:prstGeom>
            <a:ln w="12700" cap="flat">
              <a:noFill/>
              <a:miter lim="400000"/>
            </a:ln>
            <a:effectLst/>
          </p:spPr>
        </p:pic>
        <p:pic>
          <p:nvPicPr>
            <p:cNvPr id="3" name="Image" descr="Image"/>
            <p:cNvPicPr>
              <a:picLocks noChangeAspect="1"/>
            </p:cNvPicPr>
            <p:nvPr/>
          </p:nvPicPr>
          <p:blipFill>
            <a:blip r:embed="rId7"/>
            <a:stretch>
              <a:fillRect/>
            </a:stretch>
          </p:blipFill>
          <p:spPr>
            <a:xfrm>
              <a:off x="7635515" y="3370471"/>
              <a:ext cx="1854201" cy="1917701"/>
            </a:xfrm>
            <a:prstGeom prst="rect">
              <a:avLst/>
            </a:prstGeom>
            <a:ln w="12700" cap="flat">
              <a:noFill/>
              <a:miter lim="400000"/>
            </a:ln>
            <a:effectLst/>
          </p:spPr>
        </p:pic>
        <p:pic>
          <p:nvPicPr>
            <p:cNvPr id="4" name="Image" descr="Image"/>
            <p:cNvPicPr>
              <a:picLocks noChangeAspect="1"/>
            </p:cNvPicPr>
            <p:nvPr/>
          </p:nvPicPr>
          <p:blipFill>
            <a:blip r:embed="rId7"/>
            <a:stretch>
              <a:fillRect/>
            </a:stretch>
          </p:blipFill>
          <p:spPr>
            <a:xfrm rot="10800000">
              <a:off x="6125049" y="2959498"/>
              <a:ext cx="1854201" cy="1917701"/>
            </a:xfrm>
            <a:prstGeom prst="rect">
              <a:avLst/>
            </a:prstGeom>
            <a:ln w="12700" cap="flat">
              <a:noFill/>
              <a:miter lim="400000"/>
            </a:ln>
            <a:effectLst/>
          </p:spPr>
        </p:pic>
        <p:pic>
          <p:nvPicPr>
            <p:cNvPr id="5" name="Image" descr="Image"/>
            <p:cNvPicPr>
              <a:picLocks noChangeAspect="1"/>
            </p:cNvPicPr>
            <p:nvPr/>
          </p:nvPicPr>
          <p:blipFill>
            <a:blip r:embed="rId7"/>
            <a:stretch>
              <a:fillRect/>
            </a:stretch>
          </p:blipFill>
          <p:spPr>
            <a:xfrm>
              <a:off x="6034297" y="1479119"/>
              <a:ext cx="1854201" cy="1917701"/>
            </a:xfrm>
            <a:prstGeom prst="rect">
              <a:avLst/>
            </a:prstGeom>
            <a:ln w="12700" cap="flat">
              <a:noFill/>
              <a:miter lim="400000"/>
            </a:ln>
            <a:effectLst/>
          </p:spPr>
        </p:pic>
        <p:pic>
          <p:nvPicPr>
            <p:cNvPr id="6" name="Image" descr="Image"/>
            <p:cNvPicPr>
              <a:picLocks noChangeAspect="1"/>
            </p:cNvPicPr>
            <p:nvPr/>
          </p:nvPicPr>
          <p:blipFill>
            <a:blip r:embed="rId7"/>
            <a:stretch>
              <a:fillRect/>
            </a:stretch>
          </p:blipFill>
          <p:spPr>
            <a:xfrm rot="10800000">
              <a:off x="7542420" y="1851009"/>
              <a:ext cx="1854201" cy="1917701"/>
            </a:xfrm>
            <a:prstGeom prst="rect">
              <a:avLst/>
            </a:prstGeom>
            <a:ln w="12700" cap="flat">
              <a:noFill/>
              <a:miter lim="400000"/>
            </a:ln>
            <a:effectLst/>
          </p:spPr>
        </p:pic>
        <p:pic>
          <p:nvPicPr>
            <p:cNvPr id="7" name="Image" descr="Image"/>
            <p:cNvPicPr>
              <a:picLocks noChangeAspect="1"/>
            </p:cNvPicPr>
            <p:nvPr/>
          </p:nvPicPr>
          <p:blipFill>
            <a:blip r:embed="rId7"/>
            <a:stretch>
              <a:fillRect/>
            </a:stretch>
          </p:blipFill>
          <p:spPr>
            <a:xfrm>
              <a:off x="7451668" y="370630"/>
              <a:ext cx="1854201" cy="1917701"/>
            </a:xfrm>
            <a:prstGeom prst="rect">
              <a:avLst/>
            </a:prstGeom>
            <a:ln w="12700" cap="flat">
              <a:noFill/>
              <a:miter lim="400000"/>
            </a:ln>
            <a:effectLst/>
          </p:spPr>
        </p:pic>
        <p:pic>
          <p:nvPicPr>
            <p:cNvPr id="8" name="Image" descr="Image"/>
            <p:cNvPicPr>
              <a:picLocks noChangeAspect="1"/>
            </p:cNvPicPr>
            <p:nvPr/>
          </p:nvPicPr>
          <p:blipFill>
            <a:blip r:embed="rId7"/>
            <a:stretch>
              <a:fillRect/>
            </a:stretch>
          </p:blipFill>
          <p:spPr>
            <a:xfrm>
              <a:off x="6412348" y="7499601"/>
              <a:ext cx="1854201" cy="1917701"/>
            </a:xfrm>
            <a:prstGeom prst="rect">
              <a:avLst/>
            </a:prstGeom>
            <a:ln w="12700" cap="flat">
              <a:noFill/>
              <a:miter lim="400000"/>
            </a:ln>
            <a:effectLst/>
          </p:spPr>
        </p:pic>
        <p:pic>
          <p:nvPicPr>
            <p:cNvPr id="9" name="Image" descr="Image"/>
            <p:cNvPicPr>
              <a:picLocks noChangeAspect="1"/>
            </p:cNvPicPr>
            <p:nvPr/>
          </p:nvPicPr>
          <p:blipFill>
            <a:blip r:embed="rId7"/>
            <a:stretch>
              <a:fillRect/>
            </a:stretch>
          </p:blipFill>
          <p:spPr>
            <a:xfrm rot="10800000">
              <a:off x="6319253" y="5980139"/>
              <a:ext cx="1854201" cy="1917701"/>
            </a:xfrm>
            <a:prstGeom prst="rect">
              <a:avLst/>
            </a:prstGeom>
            <a:ln w="12700" cap="flat">
              <a:noFill/>
              <a:miter lim="400000"/>
            </a:ln>
            <a:effectLst/>
          </p:spPr>
        </p:pic>
        <p:pic>
          <p:nvPicPr>
            <p:cNvPr id="10" name="Image" descr="Image"/>
            <p:cNvPicPr>
              <a:picLocks noChangeAspect="1"/>
            </p:cNvPicPr>
            <p:nvPr/>
          </p:nvPicPr>
          <p:blipFill>
            <a:blip r:embed="rId7"/>
            <a:stretch>
              <a:fillRect/>
            </a:stretch>
          </p:blipFill>
          <p:spPr>
            <a:xfrm rot="10800000">
              <a:off x="8099631" y="10850530"/>
              <a:ext cx="1854201" cy="1917701"/>
            </a:xfrm>
            <a:prstGeom prst="rect">
              <a:avLst/>
            </a:prstGeom>
            <a:ln w="12700" cap="flat">
              <a:noFill/>
              <a:miter lim="400000"/>
            </a:ln>
            <a:effectLst/>
          </p:spPr>
        </p:pic>
        <p:pic>
          <p:nvPicPr>
            <p:cNvPr id="11" name="Image" descr="Image"/>
            <p:cNvPicPr>
              <a:picLocks noChangeAspect="1"/>
            </p:cNvPicPr>
            <p:nvPr/>
          </p:nvPicPr>
          <p:blipFill>
            <a:blip r:embed="rId7"/>
            <a:stretch>
              <a:fillRect/>
            </a:stretch>
          </p:blipFill>
          <p:spPr>
            <a:xfrm>
              <a:off x="8008879" y="9370152"/>
              <a:ext cx="1854201" cy="1917701"/>
            </a:xfrm>
            <a:prstGeom prst="rect">
              <a:avLst/>
            </a:prstGeom>
            <a:ln w="12700" cap="flat">
              <a:noFill/>
              <a:miter lim="400000"/>
            </a:ln>
            <a:effectLst/>
          </p:spPr>
        </p:pic>
        <p:pic>
          <p:nvPicPr>
            <p:cNvPr id="12" name="Image" descr="Image"/>
            <p:cNvPicPr>
              <a:picLocks noChangeAspect="1"/>
            </p:cNvPicPr>
            <p:nvPr/>
          </p:nvPicPr>
          <p:blipFill>
            <a:blip r:embed="rId7"/>
            <a:stretch>
              <a:fillRect/>
            </a:stretch>
          </p:blipFill>
          <p:spPr>
            <a:xfrm rot="10800000">
              <a:off x="7915784" y="7850690"/>
              <a:ext cx="1854201" cy="1917701"/>
            </a:xfrm>
            <a:prstGeom prst="rect">
              <a:avLst/>
            </a:prstGeom>
            <a:ln w="12700" cap="flat">
              <a:noFill/>
              <a:miter lim="400000"/>
            </a:ln>
            <a:effectLst/>
          </p:spPr>
        </p:pic>
        <p:pic>
          <p:nvPicPr>
            <p:cNvPr id="13" name="Image" descr="Image"/>
            <p:cNvPicPr>
              <a:picLocks noChangeAspect="1"/>
            </p:cNvPicPr>
            <p:nvPr/>
          </p:nvPicPr>
          <p:blipFill>
            <a:blip r:embed="rId7"/>
            <a:stretch>
              <a:fillRect/>
            </a:stretch>
          </p:blipFill>
          <p:spPr>
            <a:xfrm>
              <a:off x="7825032" y="6370311"/>
              <a:ext cx="1854201" cy="1917701"/>
            </a:xfrm>
            <a:prstGeom prst="rect">
              <a:avLst/>
            </a:prstGeom>
            <a:ln w="12700" cap="flat">
              <a:noFill/>
              <a:miter lim="400000"/>
            </a:ln>
            <a:effectLst/>
          </p:spPr>
        </p:pic>
        <p:pic>
          <p:nvPicPr>
            <p:cNvPr id="14" name="Image" descr="Image"/>
            <p:cNvPicPr>
              <a:picLocks noChangeAspect="1"/>
            </p:cNvPicPr>
            <p:nvPr/>
          </p:nvPicPr>
          <p:blipFill>
            <a:blip r:embed="rId7"/>
            <a:stretch>
              <a:fillRect/>
            </a:stretch>
          </p:blipFill>
          <p:spPr>
            <a:xfrm rot="10800000">
              <a:off x="9320454" y="6727170"/>
              <a:ext cx="1854201" cy="1917701"/>
            </a:xfrm>
            <a:prstGeom prst="rect">
              <a:avLst/>
            </a:prstGeom>
            <a:ln w="12700" cap="flat">
              <a:noFill/>
              <a:miter lim="400000"/>
            </a:ln>
            <a:effectLst/>
          </p:spPr>
        </p:pic>
        <p:pic>
          <p:nvPicPr>
            <p:cNvPr id="15" name="Image" descr="Image"/>
            <p:cNvPicPr>
              <a:picLocks noChangeAspect="1"/>
            </p:cNvPicPr>
            <p:nvPr/>
          </p:nvPicPr>
          <p:blipFill>
            <a:blip r:embed="rId7"/>
            <a:stretch>
              <a:fillRect/>
            </a:stretch>
          </p:blipFill>
          <p:spPr>
            <a:xfrm>
              <a:off x="9229702" y="5246791"/>
              <a:ext cx="1854201" cy="1917701"/>
            </a:xfrm>
            <a:prstGeom prst="rect">
              <a:avLst/>
            </a:prstGeom>
            <a:ln w="12700" cap="flat">
              <a:noFill/>
              <a:miter lim="400000"/>
            </a:ln>
            <a:effectLst/>
          </p:spPr>
        </p:pic>
        <p:pic>
          <p:nvPicPr>
            <p:cNvPr id="16" name="Image" descr="Image"/>
            <p:cNvPicPr>
              <a:picLocks noChangeAspect="1"/>
            </p:cNvPicPr>
            <p:nvPr/>
          </p:nvPicPr>
          <p:blipFill>
            <a:blip r:embed="rId7"/>
            <a:stretch>
              <a:fillRect/>
            </a:stretch>
          </p:blipFill>
          <p:spPr>
            <a:xfrm rot="10800000">
              <a:off x="9136607" y="3727329"/>
              <a:ext cx="1854201" cy="1917701"/>
            </a:xfrm>
            <a:prstGeom prst="rect">
              <a:avLst/>
            </a:prstGeom>
            <a:ln w="12700" cap="flat">
              <a:noFill/>
              <a:miter lim="400000"/>
            </a:ln>
            <a:effectLst/>
          </p:spPr>
        </p:pic>
        <p:pic>
          <p:nvPicPr>
            <p:cNvPr id="17" name="Image" descr="Image"/>
            <p:cNvPicPr>
              <a:picLocks noChangeAspect="1"/>
            </p:cNvPicPr>
            <p:nvPr/>
          </p:nvPicPr>
          <p:blipFill>
            <a:blip r:embed="rId7"/>
            <a:stretch>
              <a:fillRect/>
            </a:stretch>
          </p:blipFill>
          <p:spPr>
            <a:xfrm>
              <a:off x="9045855" y="2246951"/>
              <a:ext cx="1854201" cy="1917701"/>
            </a:xfrm>
            <a:prstGeom prst="rect">
              <a:avLst/>
            </a:prstGeom>
            <a:ln w="12700" cap="flat">
              <a:noFill/>
              <a:miter lim="400000"/>
            </a:ln>
            <a:effectLst/>
          </p:spPr>
        </p:pic>
        <p:pic>
          <p:nvPicPr>
            <p:cNvPr id="18" name="Image" descr="Image"/>
            <p:cNvPicPr>
              <a:picLocks noChangeAspect="1"/>
            </p:cNvPicPr>
            <p:nvPr/>
          </p:nvPicPr>
          <p:blipFill>
            <a:blip r:embed="rId7"/>
            <a:stretch>
              <a:fillRect/>
            </a:stretch>
          </p:blipFill>
          <p:spPr>
            <a:xfrm>
              <a:off x="9603066" y="11246472"/>
              <a:ext cx="1854201" cy="1917701"/>
            </a:xfrm>
            <a:prstGeom prst="rect">
              <a:avLst/>
            </a:prstGeom>
            <a:ln w="12700" cap="flat">
              <a:noFill/>
              <a:miter lim="400000"/>
            </a:ln>
            <a:effectLst/>
          </p:spPr>
        </p:pic>
        <p:pic>
          <p:nvPicPr>
            <p:cNvPr id="19" name="Image" descr="Image"/>
            <p:cNvPicPr>
              <a:picLocks noChangeAspect="1"/>
            </p:cNvPicPr>
            <p:nvPr/>
          </p:nvPicPr>
          <p:blipFill>
            <a:blip r:embed="rId7"/>
            <a:stretch>
              <a:fillRect/>
            </a:stretch>
          </p:blipFill>
          <p:spPr>
            <a:xfrm rot="10800000">
              <a:off x="9509971" y="9727010"/>
              <a:ext cx="1854201" cy="1917701"/>
            </a:xfrm>
            <a:prstGeom prst="rect">
              <a:avLst/>
            </a:prstGeom>
            <a:ln w="12700" cap="flat">
              <a:noFill/>
              <a:miter lim="400000"/>
            </a:ln>
            <a:effectLst/>
          </p:spPr>
        </p:pic>
        <p:pic>
          <p:nvPicPr>
            <p:cNvPr id="20" name="Image" descr="Image"/>
            <p:cNvPicPr>
              <a:picLocks noChangeAspect="1"/>
            </p:cNvPicPr>
            <p:nvPr/>
          </p:nvPicPr>
          <p:blipFill>
            <a:blip r:embed="rId7"/>
            <a:stretch>
              <a:fillRect/>
            </a:stretch>
          </p:blipFill>
          <p:spPr>
            <a:xfrm>
              <a:off x="9419219" y="8246632"/>
              <a:ext cx="1854201" cy="1917701"/>
            </a:xfrm>
            <a:prstGeom prst="rect">
              <a:avLst/>
            </a:prstGeom>
            <a:ln w="12700" cap="flat">
              <a:noFill/>
              <a:miter lim="400000"/>
            </a:ln>
            <a:effectLst/>
          </p:spPr>
        </p:pic>
        <p:pic>
          <p:nvPicPr>
            <p:cNvPr id="21" name="Image" descr="Image"/>
            <p:cNvPicPr>
              <a:picLocks noChangeAspect="1"/>
            </p:cNvPicPr>
            <p:nvPr/>
          </p:nvPicPr>
          <p:blipFill>
            <a:blip r:embed="rId7"/>
            <a:stretch>
              <a:fillRect/>
            </a:stretch>
          </p:blipFill>
          <p:spPr>
            <a:xfrm rot="10800000">
              <a:off x="10723272" y="5610580"/>
              <a:ext cx="1854201" cy="1917701"/>
            </a:xfrm>
            <a:prstGeom prst="rect">
              <a:avLst/>
            </a:prstGeom>
            <a:ln w="12700" cap="flat">
              <a:noFill/>
              <a:miter lim="400000"/>
            </a:ln>
            <a:effectLst/>
          </p:spPr>
        </p:pic>
        <p:pic>
          <p:nvPicPr>
            <p:cNvPr id="22" name="Image" descr="Image"/>
            <p:cNvPicPr>
              <a:picLocks noChangeAspect="1"/>
            </p:cNvPicPr>
            <p:nvPr/>
          </p:nvPicPr>
          <p:blipFill>
            <a:blip r:embed="rId7"/>
            <a:stretch>
              <a:fillRect/>
            </a:stretch>
          </p:blipFill>
          <p:spPr>
            <a:xfrm>
              <a:off x="10632520" y="4130202"/>
              <a:ext cx="1854201" cy="1917701"/>
            </a:xfrm>
            <a:prstGeom prst="rect">
              <a:avLst/>
            </a:prstGeom>
            <a:ln w="12700" cap="flat">
              <a:noFill/>
              <a:miter lim="400000"/>
            </a:ln>
            <a:effectLst/>
          </p:spPr>
        </p:pic>
        <p:pic>
          <p:nvPicPr>
            <p:cNvPr id="23" name="Image" descr="Image"/>
            <p:cNvPicPr>
              <a:picLocks noChangeAspect="1"/>
            </p:cNvPicPr>
            <p:nvPr/>
          </p:nvPicPr>
          <p:blipFill>
            <a:blip r:embed="rId7"/>
            <a:stretch>
              <a:fillRect/>
            </a:stretch>
          </p:blipFill>
          <p:spPr>
            <a:xfrm rot="10800000">
              <a:off x="10539425" y="2610740"/>
              <a:ext cx="1854201" cy="1917701"/>
            </a:xfrm>
            <a:prstGeom prst="rect">
              <a:avLst/>
            </a:prstGeom>
            <a:ln w="12700" cap="flat">
              <a:noFill/>
              <a:miter lim="400000"/>
            </a:ln>
            <a:effectLst/>
          </p:spPr>
        </p:pic>
        <p:pic>
          <p:nvPicPr>
            <p:cNvPr id="24" name="Image" descr="Image"/>
            <p:cNvPicPr>
              <a:picLocks noChangeAspect="1"/>
            </p:cNvPicPr>
            <p:nvPr/>
          </p:nvPicPr>
          <p:blipFill>
            <a:blip r:embed="rId7"/>
            <a:stretch>
              <a:fillRect/>
            </a:stretch>
          </p:blipFill>
          <p:spPr>
            <a:xfrm>
              <a:off x="10448673" y="1130361"/>
              <a:ext cx="1854201" cy="1917701"/>
            </a:xfrm>
            <a:prstGeom prst="rect">
              <a:avLst/>
            </a:prstGeom>
            <a:ln w="12700" cap="flat">
              <a:noFill/>
              <a:miter lim="400000"/>
            </a:ln>
            <a:effectLst/>
          </p:spPr>
        </p:pic>
        <p:pic>
          <p:nvPicPr>
            <p:cNvPr id="25" name="Image" descr="Image"/>
            <p:cNvPicPr>
              <a:picLocks noChangeAspect="1"/>
            </p:cNvPicPr>
            <p:nvPr/>
          </p:nvPicPr>
          <p:blipFill>
            <a:blip r:embed="rId7"/>
            <a:stretch>
              <a:fillRect/>
            </a:stretch>
          </p:blipFill>
          <p:spPr>
            <a:xfrm rot="10800000">
              <a:off x="11096636" y="11610261"/>
              <a:ext cx="1854201" cy="1917701"/>
            </a:xfrm>
            <a:prstGeom prst="rect">
              <a:avLst/>
            </a:prstGeom>
            <a:ln w="12700" cap="flat">
              <a:noFill/>
              <a:miter lim="400000"/>
            </a:ln>
            <a:effectLst/>
          </p:spPr>
        </p:pic>
        <p:pic>
          <p:nvPicPr>
            <p:cNvPr id="26" name="Image" descr="Image"/>
            <p:cNvPicPr>
              <a:picLocks noChangeAspect="1"/>
            </p:cNvPicPr>
            <p:nvPr/>
          </p:nvPicPr>
          <p:blipFill>
            <a:blip r:embed="rId7"/>
            <a:stretch>
              <a:fillRect/>
            </a:stretch>
          </p:blipFill>
          <p:spPr>
            <a:xfrm>
              <a:off x="11005884" y="10129883"/>
              <a:ext cx="1854201" cy="1917701"/>
            </a:xfrm>
            <a:prstGeom prst="rect">
              <a:avLst/>
            </a:prstGeom>
            <a:ln w="12700" cap="flat">
              <a:noFill/>
              <a:miter lim="400000"/>
            </a:ln>
            <a:effectLst/>
          </p:spPr>
        </p:pic>
        <p:pic>
          <p:nvPicPr>
            <p:cNvPr id="27" name="Image" descr="Image"/>
            <p:cNvPicPr>
              <a:picLocks noChangeAspect="1"/>
            </p:cNvPicPr>
            <p:nvPr/>
          </p:nvPicPr>
          <p:blipFill>
            <a:blip r:embed="rId7"/>
            <a:stretch>
              <a:fillRect/>
            </a:stretch>
          </p:blipFill>
          <p:spPr>
            <a:xfrm rot="10800000">
              <a:off x="10912789" y="8610420"/>
              <a:ext cx="1854201" cy="1917701"/>
            </a:xfrm>
            <a:prstGeom prst="rect">
              <a:avLst/>
            </a:prstGeom>
            <a:ln w="12700" cap="flat">
              <a:noFill/>
              <a:miter lim="400000"/>
            </a:ln>
            <a:effectLst/>
          </p:spPr>
        </p:pic>
        <p:pic>
          <p:nvPicPr>
            <p:cNvPr id="28" name="Image" descr="Image"/>
            <p:cNvPicPr>
              <a:picLocks noChangeAspect="1"/>
            </p:cNvPicPr>
            <p:nvPr/>
          </p:nvPicPr>
          <p:blipFill>
            <a:blip r:embed="rId7"/>
            <a:stretch>
              <a:fillRect/>
            </a:stretch>
          </p:blipFill>
          <p:spPr>
            <a:xfrm>
              <a:off x="10822037" y="7130042"/>
              <a:ext cx="1854201" cy="1917701"/>
            </a:xfrm>
            <a:prstGeom prst="rect">
              <a:avLst/>
            </a:prstGeom>
            <a:ln w="12700" cap="flat">
              <a:noFill/>
              <a:miter lim="400000"/>
            </a:ln>
            <a:effectLst/>
          </p:spPr>
        </p:pic>
        <p:pic>
          <p:nvPicPr>
            <p:cNvPr id="29" name="Image" descr="Image"/>
            <p:cNvPicPr>
              <a:picLocks noChangeAspect="1"/>
            </p:cNvPicPr>
            <p:nvPr/>
          </p:nvPicPr>
          <p:blipFill>
            <a:blip r:embed="rId7"/>
            <a:stretch>
              <a:fillRect/>
            </a:stretch>
          </p:blipFill>
          <p:spPr>
            <a:xfrm rot="10800000">
              <a:off x="11938426" y="1480378"/>
              <a:ext cx="1854201" cy="1917701"/>
            </a:xfrm>
            <a:prstGeom prst="rect">
              <a:avLst/>
            </a:prstGeom>
            <a:ln w="12700" cap="flat">
              <a:noFill/>
              <a:miter lim="400000"/>
            </a:ln>
            <a:effectLst/>
          </p:spPr>
        </p:pic>
        <p:pic>
          <p:nvPicPr>
            <p:cNvPr id="30" name="Image" descr="Image"/>
            <p:cNvPicPr>
              <a:picLocks noChangeAspect="1"/>
            </p:cNvPicPr>
            <p:nvPr/>
          </p:nvPicPr>
          <p:blipFill>
            <a:blip r:embed="rId7"/>
            <a:stretch>
              <a:fillRect/>
            </a:stretch>
          </p:blipFill>
          <p:spPr>
            <a:xfrm>
              <a:off x="11847674" y="0"/>
              <a:ext cx="1854201" cy="1917700"/>
            </a:xfrm>
            <a:prstGeom prst="rect">
              <a:avLst/>
            </a:prstGeom>
            <a:ln w="12700" cap="flat">
              <a:noFill/>
              <a:miter lim="400000"/>
            </a:ln>
            <a:effectLst/>
          </p:spPr>
        </p:pic>
        <p:pic>
          <p:nvPicPr>
            <p:cNvPr id="31" name="Image" descr="Image"/>
            <p:cNvPicPr>
              <a:picLocks noChangeAspect="1"/>
            </p:cNvPicPr>
            <p:nvPr/>
          </p:nvPicPr>
          <p:blipFill>
            <a:blip r:embed="rId7"/>
            <a:stretch>
              <a:fillRect/>
            </a:stretch>
          </p:blipFill>
          <p:spPr>
            <a:xfrm rot="10800000">
              <a:off x="12311790" y="7480059"/>
              <a:ext cx="1854201" cy="1917701"/>
            </a:xfrm>
            <a:prstGeom prst="rect">
              <a:avLst/>
            </a:prstGeom>
            <a:ln w="12700" cap="flat">
              <a:noFill/>
              <a:miter lim="400000"/>
            </a:ln>
            <a:effectLst/>
          </p:spPr>
        </p:pic>
        <p:pic>
          <p:nvPicPr>
            <p:cNvPr id="32" name="Image" descr="Image"/>
            <p:cNvPicPr>
              <a:picLocks noChangeAspect="1"/>
            </p:cNvPicPr>
            <p:nvPr/>
          </p:nvPicPr>
          <p:blipFill>
            <a:blip r:embed="rId7"/>
            <a:stretch>
              <a:fillRect/>
            </a:stretch>
          </p:blipFill>
          <p:spPr>
            <a:xfrm>
              <a:off x="12221038" y="5999681"/>
              <a:ext cx="1854201" cy="1917701"/>
            </a:xfrm>
            <a:prstGeom prst="rect">
              <a:avLst/>
            </a:prstGeom>
            <a:ln w="12700" cap="flat">
              <a:noFill/>
              <a:miter lim="400000"/>
            </a:ln>
            <a:effectLst/>
          </p:spPr>
        </p:pic>
        <p:pic>
          <p:nvPicPr>
            <p:cNvPr id="33" name="Image" descr="Image"/>
            <p:cNvPicPr>
              <a:picLocks noChangeAspect="1"/>
            </p:cNvPicPr>
            <p:nvPr/>
          </p:nvPicPr>
          <p:blipFill>
            <a:blip r:embed="rId7"/>
            <a:stretch>
              <a:fillRect/>
            </a:stretch>
          </p:blipFill>
          <p:spPr>
            <a:xfrm rot="10800000">
              <a:off x="12127943" y="4480219"/>
              <a:ext cx="1854201" cy="1917701"/>
            </a:xfrm>
            <a:prstGeom prst="rect">
              <a:avLst/>
            </a:prstGeom>
            <a:ln w="12700" cap="flat">
              <a:noFill/>
              <a:miter lim="400000"/>
            </a:ln>
            <a:effectLst/>
          </p:spPr>
        </p:pic>
        <p:pic>
          <p:nvPicPr>
            <p:cNvPr id="34" name="Image" descr="Image"/>
            <p:cNvPicPr>
              <a:picLocks noChangeAspect="1"/>
            </p:cNvPicPr>
            <p:nvPr/>
          </p:nvPicPr>
          <p:blipFill>
            <a:blip r:embed="rId7"/>
            <a:stretch>
              <a:fillRect/>
            </a:stretch>
          </p:blipFill>
          <p:spPr>
            <a:xfrm>
              <a:off x="12037191" y="2999840"/>
              <a:ext cx="1854201" cy="1917701"/>
            </a:xfrm>
            <a:prstGeom prst="rect">
              <a:avLst/>
            </a:prstGeom>
            <a:ln w="12700" cap="flat">
              <a:noFill/>
              <a:miter lim="400000"/>
            </a:ln>
            <a:effectLst/>
          </p:spPr>
        </p:pic>
        <p:pic>
          <p:nvPicPr>
            <p:cNvPr id="35" name="Image" descr="Image"/>
            <p:cNvPicPr>
              <a:picLocks noChangeAspect="1"/>
            </p:cNvPicPr>
            <p:nvPr/>
          </p:nvPicPr>
          <p:blipFill>
            <a:blip r:embed="rId7"/>
            <a:stretch>
              <a:fillRect/>
            </a:stretch>
          </p:blipFill>
          <p:spPr>
            <a:xfrm>
              <a:off x="12614623" y="12006203"/>
              <a:ext cx="1854201" cy="1917701"/>
            </a:xfrm>
            <a:prstGeom prst="rect">
              <a:avLst/>
            </a:prstGeom>
            <a:ln w="12700" cap="flat">
              <a:noFill/>
              <a:miter lim="400000"/>
            </a:ln>
            <a:effectLst/>
          </p:spPr>
        </p:pic>
        <p:pic>
          <p:nvPicPr>
            <p:cNvPr id="36" name="Image" descr="Image"/>
            <p:cNvPicPr>
              <a:picLocks noChangeAspect="1"/>
            </p:cNvPicPr>
            <p:nvPr/>
          </p:nvPicPr>
          <p:blipFill>
            <a:blip r:embed="rId7"/>
            <a:stretch>
              <a:fillRect/>
            </a:stretch>
          </p:blipFill>
          <p:spPr>
            <a:xfrm rot="10800000">
              <a:off x="12521528" y="10486742"/>
              <a:ext cx="1854201" cy="1917701"/>
            </a:xfrm>
            <a:prstGeom prst="rect">
              <a:avLst/>
            </a:prstGeom>
            <a:ln w="12700" cap="flat">
              <a:noFill/>
              <a:miter lim="400000"/>
            </a:ln>
            <a:effectLst/>
          </p:spPr>
        </p:pic>
        <p:pic>
          <p:nvPicPr>
            <p:cNvPr id="37" name="Image" descr="Image"/>
            <p:cNvPicPr>
              <a:picLocks noChangeAspect="1"/>
            </p:cNvPicPr>
            <p:nvPr/>
          </p:nvPicPr>
          <p:blipFill>
            <a:blip r:embed="rId7"/>
            <a:stretch>
              <a:fillRect/>
            </a:stretch>
          </p:blipFill>
          <p:spPr>
            <a:xfrm>
              <a:off x="12430776" y="9006363"/>
              <a:ext cx="1854201" cy="1917701"/>
            </a:xfrm>
            <a:prstGeom prst="rect">
              <a:avLst/>
            </a:prstGeom>
            <a:ln w="12700" cap="flat">
              <a:noFill/>
              <a:miter lim="400000"/>
            </a:ln>
            <a:effectLst/>
          </p:spPr>
        </p:pic>
        <p:pic>
          <p:nvPicPr>
            <p:cNvPr id="38" name="Image" descr="Image"/>
            <p:cNvPicPr>
              <a:picLocks noChangeAspect="1"/>
            </p:cNvPicPr>
            <p:nvPr/>
          </p:nvPicPr>
          <p:blipFill>
            <a:blip r:embed="rId7"/>
            <a:stretch>
              <a:fillRect/>
            </a:stretch>
          </p:blipFill>
          <p:spPr>
            <a:xfrm>
              <a:off x="6586028" y="10501572"/>
              <a:ext cx="1854201" cy="1917701"/>
            </a:xfrm>
            <a:prstGeom prst="rect">
              <a:avLst/>
            </a:prstGeom>
            <a:ln w="12700" cap="flat">
              <a:noFill/>
              <a:miter lim="400000"/>
            </a:ln>
            <a:effectLst/>
          </p:spPr>
        </p:pic>
        <p:pic>
          <p:nvPicPr>
            <p:cNvPr id="39" name="Image" descr="Image"/>
            <p:cNvPicPr>
              <a:picLocks noChangeAspect="1"/>
            </p:cNvPicPr>
            <p:nvPr/>
          </p:nvPicPr>
          <p:blipFill>
            <a:blip r:embed="rId7"/>
            <a:stretch>
              <a:fillRect/>
            </a:stretch>
          </p:blipFill>
          <p:spPr>
            <a:xfrm rot="10800000">
              <a:off x="6492933" y="8982110"/>
              <a:ext cx="1854201" cy="1917701"/>
            </a:xfrm>
            <a:prstGeom prst="rect">
              <a:avLst/>
            </a:prstGeom>
            <a:ln w="12700" cap="flat">
              <a:noFill/>
              <a:miter lim="400000"/>
            </a:ln>
            <a:effectLst/>
          </p:spPr>
        </p:pic>
        <p:pic>
          <p:nvPicPr>
            <p:cNvPr id="40" name="Image" descr="Image"/>
            <p:cNvPicPr>
              <a:picLocks noChangeAspect="1"/>
            </p:cNvPicPr>
            <p:nvPr/>
          </p:nvPicPr>
          <p:blipFill>
            <a:blip r:embed="rId7"/>
            <a:stretch>
              <a:fillRect/>
            </a:stretch>
          </p:blipFill>
          <p:spPr>
            <a:xfrm>
              <a:off x="4971618" y="8610329"/>
              <a:ext cx="1854201" cy="1917701"/>
            </a:xfrm>
            <a:prstGeom prst="rect">
              <a:avLst/>
            </a:prstGeom>
            <a:ln w="12700" cap="flat">
              <a:noFill/>
              <a:miter lim="400000"/>
            </a:ln>
            <a:effectLst/>
          </p:spPr>
        </p:pic>
        <p:pic>
          <p:nvPicPr>
            <p:cNvPr id="41" name="Image" descr="Image"/>
            <p:cNvPicPr>
              <a:picLocks noChangeAspect="1"/>
            </p:cNvPicPr>
            <p:nvPr/>
          </p:nvPicPr>
          <p:blipFill>
            <a:blip r:embed="rId7"/>
            <a:stretch>
              <a:fillRect/>
            </a:stretch>
          </p:blipFill>
          <p:spPr>
            <a:xfrm rot="10800000">
              <a:off x="4878523" y="7090867"/>
              <a:ext cx="1854201" cy="1917701"/>
            </a:xfrm>
            <a:prstGeom prst="rect">
              <a:avLst/>
            </a:prstGeom>
            <a:ln w="12700" cap="flat">
              <a:noFill/>
              <a:miter lim="400000"/>
            </a:ln>
            <a:effectLst/>
          </p:spPr>
        </p:pic>
        <p:pic>
          <p:nvPicPr>
            <p:cNvPr id="42" name="Image" descr="Image"/>
            <p:cNvPicPr>
              <a:picLocks noChangeAspect="1"/>
            </p:cNvPicPr>
            <p:nvPr/>
          </p:nvPicPr>
          <p:blipFill>
            <a:blip r:embed="rId7"/>
            <a:stretch>
              <a:fillRect/>
            </a:stretch>
          </p:blipFill>
          <p:spPr>
            <a:xfrm>
              <a:off x="5145297" y="11612301"/>
              <a:ext cx="1854201" cy="1917701"/>
            </a:xfrm>
            <a:prstGeom prst="rect">
              <a:avLst/>
            </a:prstGeom>
            <a:ln w="12700" cap="flat">
              <a:noFill/>
              <a:miter lim="400000"/>
            </a:ln>
            <a:effectLst/>
          </p:spPr>
        </p:pic>
        <p:pic>
          <p:nvPicPr>
            <p:cNvPr id="43" name="Image" descr="Image"/>
            <p:cNvPicPr>
              <a:picLocks noChangeAspect="1"/>
            </p:cNvPicPr>
            <p:nvPr/>
          </p:nvPicPr>
          <p:blipFill>
            <a:blip r:embed="rId7"/>
            <a:stretch>
              <a:fillRect/>
            </a:stretch>
          </p:blipFill>
          <p:spPr>
            <a:xfrm rot="10800000">
              <a:off x="5052202" y="10092838"/>
              <a:ext cx="1854201" cy="1917701"/>
            </a:xfrm>
            <a:prstGeom prst="rect">
              <a:avLst/>
            </a:prstGeom>
            <a:ln w="12700" cap="flat">
              <a:noFill/>
              <a:miter lim="400000"/>
            </a:ln>
            <a:effectLst/>
          </p:spPr>
        </p:pic>
        <p:pic>
          <p:nvPicPr>
            <p:cNvPr id="44" name="Image" descr="Image"/>
            <p:cNvPicPr>
              <a:picLocks noChangeAspect="1"/>
            </p:cNvPicPr>
            <p:nvPr/>
          </p:nvPicPr>
          <p:blipFill>
            <a:blip r:embed="rId7"/>
            <a:stretch>
              <a:fillRect/>
            </a:stretch>
          </p:blipFill>
          <p:spPr>
            <a:xfrm rot="10800000">
              <a:off x="6656861" y="11980891"/>
              <a:ext cx="1854201" cy="1917701"/>
            </a:xfrm>
            <a:prstGeom prst="rect">
              <a:avLst/>
            </a:prstGeom>
            <a:ln w="12700" cap="flat">
              <a:noFill/>
              <a:miter lim="400000"/>
            </a:ln>
            <a:effectLst/>
          </p:spPr>
        </p:pic>
        <p:pic>
          <p:nvPicPr>
            <p:cNvPr id="45" name="Image" descr="Image"/>
            <p:cNvPicPr>
              <a:picLocks noChangeAspect="1"/>
            </p:cNvPicPr>
            <p:nvPr/>
          </p:nvPicPr>
          <p:blipFill>
            <a:blip r:embed="rId7"/>
            <a:stretch>
              <a:fillRect/>
            </a:stretch>
          </p:blipFill>
          <p:spPr>
            <a:xfrm>
              <a:off x="3362578" y="6724146"/>
              <a:ext cx="1854201" cy="1917701"/>
            </a:xfrm>
            <a:prstGeom prst="rect">
              <a:avLst/>
            </a:prstGeom>
            <a:ln w="12700" cap="flat">
              <a:noFill/>
              <a:miter lim="400000"/>
            </a:ln>
            <a:effectLst/>
          </p:spPr>
        </p:pic>
        <p:pic>
          <p:nvPicPr>
            <p:cNvPr id="46" name="Image" descr="Image"/>
            <p:cNvPicPr>
              <a:picLocks noChangeAspect="1"/>
            </p:cNvPicPr>
            <p:nvPr/>
          </p:nvPicPr>
          <p:blipFill>
            <a:blip r:embed="rId7"/>
            <a:stretch>
              <a:fillRect/>
            </a:stretch>
          </p:blipFill>
          <p:spPr>
            <a:xfrm>
              <a:off x="3536257" y="9726118"/>
              <a:ext cx="1854201" cy="1917701"/>
            </a:xfrm>
            <a:prstGeom prst="rect">
              <a:avLst/>
            </a:prstGeom>
            <a:ln w="12700" cap="flat">
              <a:noFill/>
              <a:miter lim="400000"/>
            </a:ln>
            <a:effectLst/>
          </p:spPr>
        </p:pic>
        <p:pic>
          <p:nvPicPr>
            <p:cNvPr id="47" name="Image" descr="Image"/>
            <p:cNvPicPr>
              <a:picLocks noChangeAspect="1"/>
            </p:cNvPicPr>
            <p:nvPr/>
          </p:nvPicPr>
          <p:blipFill>
            <a:blip r:embed="rId7"/>
            <a:stretch>
              <a:fillRect/>
            </a:stretch>
          </p:blipFill>
          <p:spPr>
            <a:xfrm rot="10800000">
              <a:off x="3443162" y="8206656"/>
              <a:ext cx="1854201" cy="1917701"/>
            </a:xfrm>
            <a:prstGeom prst="rect">
              <a:avLst/>
            </a:prstGeom>
            <a:ln w="12700" cap="flat">
              <a:noFill/>
              <a:miter lim="400000"/>
            </a:ln>
            <a:effectLst/>
          </p:spPr>
        </p:pic>
        <p:pic>
          <p:nvPicPr>
            <p:cNvPr id="48" name="Image" descr="Image"/>
            <p:cNvPicPr>
              <a:picLocks noChangeAspect="1"/>
            </p:cNvPicPr>
            <p:nvPr/>
          </p:nvPicPr>
          <p:blipFill>
            <a:blip r:embed="rId7"/>
            <a:stretch>
              <a:fillRect/>
            </a:stretch>
          </p:blipFill>
          <p:spPr>
            <a:xfrm>
              <a:off x="1921848" y="7834875"/>
              <a:ext cx="1854201" cy="1917701"/>
            </a:xfrm>
            <a:prstGeom prst="rect">
              <a:avLst/>
            </a:prstGeom>
            <a:ln w="12700" cap="flat">
              <a:noFill/>
              <a:miter lim="400000"/>
            </a:ln>
            <a:effectLst/>
          </p:spPr>
        </p:pic>
        <p:pic>
          <p:nvPicPr>
            <p:cNvPr id="49" name="Image" descr="Image"/>
            <p:cNvPicPr>
              <a:picLocks noChangeAspect="1"/>
            </p:cNvPicPr>
            <p:nvPr/>
          </p:nvPicPr>
          <p:blipFill>
            <a:blip r:embed="rId7"/>
            <a:stretch>
              <a:fillRect/>
            </a:stretch>
          </p:blipFill>
          <p:spPr>
            <a:xfrm rot="10800000">
              <a:off x="1828752" y="6315413"/>
              <a:ext cx="1854201" cy="1917701"/>
            </a:xfrm>
            <a:prstGeom prst="rect">
              <a:avLst/>
            </a:prstGeom>
            <a:ln w="12700" cap="flat">
              <a:noFill/>
              <a:miter lim="400000"/>
            </a:ln>
            <a:effectLst/>
          </p:spPr>
        </p:pic>
        <p:pic>
          <p:nvPicPr>
            <p:cNvPr id="50" name="Image" descr="Image"/>
            <p:cNvPicPr>
              <a:picLocks noChangeAspect="1"/>
            </p:cNvPicPr>
            <p:nvPr/>
          </p:nvPicPr>
          <p:blipFill>
            <a:blip r:embed="rId7"/>
            <a:stretch>
              <a:fillRect/>
            </a:stretch>
          </p:blipFill>
          <p:spPr>
            <a:xfrm>
              <a:off x="2095527" y="10836847"/>
              <a:ext cx="1854201" cy="1917701"/>
            </a:xfrm>
            <a:prstGeom prst="rect">
              <a:avLst/>
            </a:prstGeom>
            <a:ln w="12700" cap="flat">
              <a:noFill/>
              <a:miter lim="400000"/>
            </a:ln>
            <a:effectLst/>
          </p:spPr>
        </p:pic>
        <p:pic>
          <p:nvPicPr>
            <p:cNvPr id="51" name="Image" descr="Image"/>
            <p:cNvPicPr>
              <a:picLocks noChangeAspect="1"/>
            </p:cNvPicPr>
            <p:nvPr/>
          </p:nvPicPr>
          <p:blipFill>
            <a:blip r:embed="rId7"/>
            <a:stretch>
              <a:fillRect/>
            </a:stretch>
          </p:blipFill>
          <p:spPr>
            <a:xfrm rot="10800000">
              <a:off x="2002432" y="9317384"/>
              <a:ext cx="1854201" cy="1917701"/>
            </a:xfrm>
            <a:prstGeom prst="rect">
              <a:avLst/>
            </a:prstGeom>
            <a:ln w="12700" cap="flat">
              <a:noFill/>
              <a:miter lim="400000"/>
            </a:ln>
            <a:effectLst/>
          </p:spPr>
        </p:pic>
        <p:pic>
          <p:nvPicPr>
            <p:cNvPr id="52" name="Image" descr="Image"/>
            <p:cNvPicPr>
              <a:picLocks noChangeAspect="1"/>
            </p:cNvPicPr>
            <p:nvPr/>
          </p:nvPicPr>
          <p:blipFill>
            <a:blip r:embed="rId7"/>
            <a:stretch>
              <a:fillRect/>
            </a:stretch>
          </p:blipFill>
          <p:spPr>
            <a:xfrm rot="10800000">
              <a:off x="3607089" y="11205437"/>
              <a:ext cx="1854201" cy="1917701"/>
            </a:xfrm>
            <a:prstGeom prst="rect">
              <a:avLst/>
            </a:prstGeom>
            <a:ln w="12700" cap="flat">
              <a:noFill/>
              <a:miter lim="400000"/>
            </a:ln>
            <a:effectLst/>
          </p:spPr>
        </p:pic>
        <p:pic>
          <p:nvPicPr>
            <p:cNvPr id="53" name="Image" descr="Image"/>
            <p:cNvPicPr>
              <a:picLocks noChangeAspect="1"/>
            </p:cNvPicPr>
            <p:nvPr/>
          </p:nvPicPr>
          <p:blipFill>
            <a:blip r:embed="rId7"/>
            <a:stretch>
              <a:fillRect/>
            </a:stretch>
          </p:blipFill>
          <p:spPr>
            <a:xfrm>
              <a:off x="3033586" y="729977"/>
              <a:ext cx="1854201" cy="1917701"/>
            </a:xfrm>
            <a:prstGeom prst="rect">
              <a:avLst/>
            </a:prstGeom>
            <a:ln w="12700" cap="flat">
              <a:noFill/>
              <a:miter lim="400000"/>
            </a:ln>
            <a:effectLst/>
          </p:spPr>
        </p:pic>
        <p:pic>
          <p:nvPicPr>
            <p:cNvPr id="54" name="Image" descr="Image"/>
            <p:cNvPicPr>
              <a:picLocks noChangeAspect="1"/>
            </p:cNvPicPr>
            <p:nvPr/>
          </p:nvPicPr>
          <p:blipFill>
            <a:blip r:embed="rId7"/>
            <a:stretch>
              <a:fillRect/>
            </a:stretch>
          </p:blipFill>
          <p:spPr>
            <a:xfrm>
              <a:off x="3207266" y="3731948"/>
              <a:ext cx="1854201" cy="1917701"/>
            </a:xfrm>
            <a:prstGeom prst="rect">
              <a:avLst/>
            </a:prstGeom>
            <a:ln w="12700" cap="flat">
              <a:noFill/>
              <a:miter lim="400000"/>
            </a:ln>
            <a:effectLst/>
          </p:spPr>
        </p:pic>
        <p:pic>
          <p:nvPicPr>
            <p:cNvPr id="55" name="Image" descr="Image"/>
            <p:cNvPicPr>
              <a:picLocks noChangeAspect="1"/>
            </p:cNvPicPr>
            <p:nvPr/>
          </p:nvPicPr>
          <p:blipFill>
            <a:blip r:embed="rId7"/>
            <a:stretch>
              <a:fillRect/>
            </a:stretch>
          </p:blipFill>
          <p:spPr>
            <a:xfrm rot="10800000">
              <a:off x="3114170" y="2212487"/>
              <a:ext cx="1854201" cy="1917701"/>
            </a:xfrm>
            <a:prstGeom prst="rect">
              <a:avLst/>
            </a:prstGeom>
            <a:ln w="12700" cap="flat">
              <a:noFill/>
              <a:miter lim="400000"/>
            </a:ln>
            <a:effectLst/>
          </p:spPr>
        </p:pic>
        <p:pic>
          <p:nvPicPr>
            <p:cNvPr id="56" name="Image" descr="Image"/>
            <p:cNvPicPr>
              <a:picLocks noChangeAspect="1"/>
            </p:cNvPicPr>
            <p:nvPr/>
          </p:nvPicPr>
          <p:blipFill>
            <a:blip r:embed="rId7"/>
            <a:stretch>
              <a:fillRect/>
            </a:stretch>
          </p:blipFill>
          <p:spPr>
            <a:xfrm>
              <a:off x="1592856" y="1840705"/>
              <a:ext cx="1854201" cy="1917701"/>
            </a:xfrm>
            <a:prstGeom prst="rect">
              <a:avLst/>
            </a:prstGeom>
            <a:ln w="12700" cap="flat">
              <a:noFill/>
              <a:miter lim="400000"/>
            </a:ln>
            <a:effectLst/>
          </p:spPr>
        </p:pic>
        <p:pic>
          <p:nvPicPr>
            <p:cNvPr id="57" name="Image" descr="Image"/>
            <p:cNvPicPr>
              <a:picLocks noChangeAspect="1"/>
            </p:cNvPicPr>
            <p:nvPr/>
          </p:nvPicPr>
          <p:blipFill>
            <a:blip r:embed="rId7"/>
            <a:stretch>
              <a:fillRect/>
            </a:stretch>
          </p:blipFill>
          <p:spPr>
            <a:xfrm rot="10800000">
              <a:off x="1499761" y="321243"/>
              <a:ext cx="1854201" cy="1917701"/>
            </a:xfrm>
            <a:prstGeom prst="rect">
              <a:avLst/>
            </a:prstGeom>
            <a:ln w="12700" cap="flat">
              <a:noFill/>
              <a:miter lim="400000"/>
            </a:ln>
            <a:effectLst/>
          </p:spPr>
        </p:pic>
        <p:pic>
          <p:nvPicPr>
            <p:cNvPr id="58" name="Image" descr="Image"/>
            <p:cNvPicPr>
              <a:picLocks noChangeAspect="1"/>
            </p:cNvPicPr>
            <p:nvPr/>
          </p:nvPicPr>
          <p:blipFill>
            <a:blip r:embed="rId7"/>
            <a:stretch>
              <a:fillRect/>
            </a:stretch>
          </p:blipFill>
          <p:spPr>
            <a:xfrm>
              <a:off x="1766535" y="4842677"/>
              <a:ext cx="1854201" cy="1917701"/>
            </a:xfrm>
            <a:prstGeom prst="rect">
              <a:avLst/>
            </a:prstGeom>
            <a:ln w="12700" cap="flat">
              <a:noFill/>
              <a:miter lim="400000"/>
            </a:ln>
            <a:effectLst/>
          </p:spPr>
        </p:pic>
        <p:pic>
          <p:nvPicPr>
            <p:cNvPr id="59" name="Image" descr="Image"/>
            <p:cNvPicPr>
              <a:picLocks noChangeAspect="1"/>
            </p:cNvPicPr>
            <p:nvPr/>
          </p:nvPicPr>
          <p:blipFill>
            <a:blip r:embed="rId7"/>
            <a:stretch>
              <a:fillRect/>
            </a:stretch>
          </p:blipFill>
          <p:spPr>
            <a:xfrm rot="10800000">
              <a:off x="1673440" y="3323214"/>
              <a:ext cx="1854201" cy="1917701"/>
            </a:xfrm>
            <a:prstGeom prst="rect">
              <a:avLst/>
            </a:prstGeom>
            <a:ln w="12700" cap="flat">
              <a:noFill/>
              <a:miter lim="400000"/>
            </a:ln>
            <a:effectLst/>
          </p:spPr>
        </p:pic>
        <p:pic>
          <p:nvPicPr>
            <p:cNvPr id="60" name="Image" descr="Image"/>
            <p:cNvPicPr>
              <a:picLocks noChangeAspect="1"/>
            </p:cNvPicPr>
            <p:nvPr/>
          </p:nvPicPr>
          <p:blipFill>
            <a:blip r:embed="rId7"/>
            <a:stretch>
              <a:fillRect/>
            </a:stretch>
          </p:blipFill>
          <p:spPr>
            <a:xfrm rot="10800000">
              <a:off x="3278098" y="5211267"/>
              <a:ext cx="1854201" cy="1917701"/>
            </a:xfrm>
            <a:prstGeom prst="rect">
              <a:avLst/>
            </a:prstGeom>
            <a:ln w="12700" cap="flat">
              <a:noFill/>
              <a:miter lim="400000"/>
            </a:ln>
            <a:effectLst/>
          </p:spPr>
        </p:pic>
        <p:pic>
          <p:nvPicPr>
            <p:cNvPr id="61" name="Image" descr="Image"/>
            <p:cNvPicPr>
              <a:picLocks noChangeAspect="1"/>
            </p:cNvPicPr>
            <p:nvPr/>
          </p:nvPicPr>
          <p:blipFill>
            <a:blip r:embed="rId7"/>
            <a:stretch>
              <a:fillRect/>
            </a:stretch>
          </p:blipFill>
          <p:spPr>
            <a:xfrm>
              <a:off x="488450" y="8944899"/>
              <a:ext cx="1854201" cy="1917701"/>
            </a:xfrm>
            <a:prstGeom prst="rect">
              <a:avLst/>
            </a:prstGeom>
            <a:ln w="12700" cap="flat">
              <a:noFill/>
              <a:miter lim="400000"/>
            </a:ln>
            <a:effectLst/>
          </p:spPr>
        </p:pic>
        <p:pic>
          <p:nvPicPr>
            <p:cNvPr id="62" name="Image" descr="Image"/>
            <p:cNvPicPr>
              <a:picLocks noChangeAspect="1"/>
            </p:cNvPicPr>
            <p:nvPr/>
          </p:nvPicPr>
          <p:blipFill>
            <a:blip r:embed="rId7"/>
            <a:stretch>
              <a:fillRect/>
            </a:stretch>
          </p:blipFill>
          <p:spPr>
            <a:xfrm rot="10800000">
              <a:off x="395355" y="7425438"/>
              <a:ext cx="1854201" cy="1917701"/>
            </a:xfrm>
            <a:prstGeom prst="rect">
              <a:avLst/>
            </a:prstGeom>
            <a:ln w="12700" cap="flat">
              <a:noFill/>
              <a:miter lim="400000"/>
            </a:ln>
            <a:effectLst/>
          </p:spPr>
        </p:pic>
        <p:pic>
          <p:nvPicPr>
            <p:cNvPr id="63" name="Image" descr="Image"/>
            <p:cNvPicPr>
              <a:picLocks noChangeAspect="1"/>
            </p:cNvPicPr>
            <p:nvPr/>
          </p:nvPicPr>
          <p:blipFill>
            <a:blip r:embed="rId7"/>
            <a:stretch>
              <a:fillRect/>
            </a:stretch>
          </p:blipFill>
          <p:spPr>
            <a:xfrm>
              <a:off x="662129" y="11946872"/>
              <a:ext cx="1854201" cy="1917701"/>
            </a:xfrm>
            <a:prstGeom prst="rect">
              <a:avLst/>
            </a:prstGeom>
            <a:ln w="12700" cap="flat">
              <a:noFill/>
              <a:miter lim="400000"/>
            </a:ln>
            <a:effectLst/>
          </p:spPr>
        </p:pic>
        <p:pic>
          <p:nvPicPr>
            <p:cNvPr id="64" name="Image" descr="Image"/>
            <p:cNvPicPr>
              <a:picLocks noChangeAspect="1"/>
            </p:cNvPicPr>
            <p:nvPr/>
          </p:nvPicPr>
          <p:blipFill>
            <a:blip r:embed="rId7"/>
            <a:stretch>
              <a:fillRect/>
            </a:stretch>
          </p:blipFill>
          <p:spPr>
            <a:xfrm rot="10800000">
              <a:off x="569034" y="10427410"/>
              <a:ext cx="1854201" cy="1917701"/>
            </a:xfrm>
            <a:prstGeom prst="rect">
              <a:avLst/>
            </a:prstGeom>
            <a:ln w="12700" cap="flat">
              <a:noFill/>
              <a:miter lim="400000"/>
            </a:ln>
            <a:effectLst/>
          </p:spPr>
        </p:pic>
        <p:pic>
          <p:nvPicPr>
            <p:cNvPr id="65" name="Image" descr="Image"/>
            <p:cNvPicPr>
              <a:picLocks noChangeAspect="1"/>
            </p:cNvPicPr>
            <p:nvPr/>
          </p:nvPicPr>
          <p:blipFill>
            <a:blip r:embed="rId7"/>
            <a:stretch>
              <a:fillRect/>
            </a:stretch>
          </p:blipFill>
          <p:spPr>
            <a:xfrm>
              <a:off x="159458" y="2950730"/>
              <a:ext cx="1854201" cy="1917701"/>
            </a:xfrm>
            <a:prstGeom prst="rect">
              <a:avLst/>
            </a:prstGeom>
            <a:ln w="12700" cap="flat">
              <a:noFill/>
              <a:miter lim="400000"/>
            </a:ln>
            <a:effectLst/>
          </p:spPr>
        </p:pic>
        <p:pic>
          <p:nvPicPr>
            <p:cNvPr id="66" name="Image" descr="Image"/>
            <p:cNvPicPr>
              <a:picLocks noChangeAspect="1"/>
            </p:cNvPicPr>
            <p:nvPr/>
          </p:nvPicPr>
          <p:blipFill>
            <a:blip r:embed="rId7"/>
            <a:stretch>
              <a:fillRect/>
            </a:stretch>
          </p:blipFill>
          <p:spPr>
            <a:xfrm rot="10800000">
              <a:off x="66363" y="1431268"/>
              <a:ext cx="1854201" cy="1917701"/>
            </a:xfrm>
            <a:prstGeom prst="rect">
              <a:avLst/>
            </a:prstGeom>
            <a:ln w="12700" cap="flat">
              <a:noFill/>
              <a:miter lim="400000"/>
            </a:ln>
            <a:effectLst/>
          </p:spPr>
        </p:pic>
        <p:pic>
          <p:nvPicPr>
            <p:cNvPr id="67" name="Image" descr="Image"/>
            <p:cNvPicPr>
              <a:picLocks noChangeAspect="1"/>
            </p:cNvPicPr>
            <p:nvPr/>
          </p:nvPicPr>
          <p:blipFill>
            <a:blip r:embed="rId7"/>
            <a:stretch>
              <a:fillRect/>
            </a:stretch>
          </p:blipFill>
          <p:spPr>
            <a:xfrm>
              <a:off x="333137" y="5952702"/>
              <a:ext cx="1854201" cy="1917701"/>
            </a:xfrm>
            <a:prstGeom prst="rect">
              <a:avLst/>
            </a:prstGeom>
            <a:ln w="12700" cap="flat">
              <a:noFill/>
              <a:miter lim="400000"/>
            </a:ln>
            <a:effectLst/>
          </p:spPr>
        </p:pic>
        <p:pic>
          <p:nvPicPr>
            <p:cNvPr id="68" name="Image" descr="Image"/>
            <p:cNvPicPr>
              <a:picLocks noChangeAspect="1"/>
            </p:cNvPicPr>
            <p:nvPr/>
          </p:nvPicPr>
          <p:blipFill>
            <a:blip r:embed="rId7"/>
            <a:stretch>
              <a:fillRect/>
            </a:stretch>
          </p:blipFill>
          <p:spPr>
            <a:xfrm rot="10800000">
              <a:off x="240042" y="4433239"/>
              <a:ext cx="1854201" cy="1917701"/>
            </a:xfrm>
            <a:prstGeom prst="rect">
              <a:avLst/>
            </a:prstGeom>
            <a:ln w="12700" cap="flat">
              <a:noFill/>
              <a:miter lim="400000"/>
            </a:ln>
            <a:effectLst/>
          </p:spPr>
        </p:pic>
        <p:pic>
          <p:nvPicPr>
            <p:cNvPr id="69" name="Image" descr="Image"/>
            <p:cNvPicPr>
              <a:picLocks noChangeAspect="1"/>
            </p:cNvPicPr>
            <p:nvPr/>
          </p:nvPicPr>
          <p:blipFill>
            <a:blip r:embed="rId7"/>
            <a:stretch>
              <a:fillRect/>
            </a:stretch>
          </p:blipFill>
          <p:spPr>
            <a:xfrm>
              <a:off x="4639585" y="2620160"/>
              <a:ext cx="1854201" cy="1917701"/>
            </a:xfrm>
            <a:prstGeom prst="rect">
              <a:avLst/>
            </a:prstGeom>
            <a:ln w="12700" cap="flat">
              <a:noFill/>
              <a:miter lim="400000"/>
            </a:ln>
            <a:effectLst/>
          </p:spPr>
        </p:pic>
        <p:pic>
          <p:nvPicPr>
            <p:cNvPr id="70" name="Image" descr="Image"/>
            <p:cNvPicPr>
              <a:picLocks noChangeAspect="1"/>
            </p:cNvPicPr>
            <p:nvPr/>
          </p:nvPicPr>
          <p:blipFill>
            <a:blip r:embed="rId7"/>
            <a:stretch>
              <a:fillRect/>
            </a:stretch>
          </p:blipFill>
          <p:spPr>
            <a:xfrm>
              <a:off x="4813264" y="5622132"/>
              <a:ext cx="1854201" cy="1917701"/>
            </a:xfrm>
            <a:prstGeom prst="rect">
              <a:avLst/>
            </a:prstGeom>
            <a:ln w="12700" cap="flat">
              <a:noFill/>
              <a:miter lim="400000"/>
            </a:ln>
            <a:effectLst/>
          </p:spPr>
        </p:pic>
        <p:pic>
          <p:nvPicPr>
            <p:cNvPr id="71" name="Image" descr="Image"/>
            <p:cNvPicPr>
              <a:picLocks noChangeAspect="1"/>
            </p:cNvPicPr>
            <p:nvPr/>
          </p:nvPicPr>
          <p:blipFill>
            <a:blip r:embed="rId7"/>
            <a:stretch>
              <a:fillRect/>
            </a:stretch>
          </p:blipFill>
          <p:spPr>
            <a:xfrm rot="10800000">
              <a:off x="4720169" y="4102670"/>
              <a:ext cx="1854201" cy="1917701"/>
            </a:xfrm>
            <a:prstGeom prst="rect">
              <a:avLst/>
            </a:prstGeom>
            <a:ln w="12700" cap="flat">
              <a:noFill/>
              <a:miter lim="400000"/>
            </a:ln>
            <a:effectLst/>
          </p:spPr>
        </p:pic>
        <p:pic>
          <p:nvPicPr>
            <p:cNvPr id="72" name="Image" descr="Image"/>
            <p:cNvPicPr>
              <a:picLocks noChangeAspect="1"/>
            </p:cNvPicPr>
            <p:nvPr/>
          </p:nvPicPr>
          <p:blipFill>
            <a:blip r:embed="rId7"/>
            <a:stretch>
              <a:fillRect/>
            </a:stretch>
          </p:blipFill>
          <p:spPr>
            <a:xfrm rot="10800000">
              <a:off x="4514266" y="1093550"/>
              <a:ext cx="1854201" cy="1917701"/>
            </a:xfrm>
            <a:prstGeom prst="rect">
              <a:avLst/>
            </a:prstGeom>
            <a:ln w="12700" cap="flat">
              <a:noFill/>
              <a:miter lim="400000"/>
            </a:ln>
            <a:effectLst/>
          </p:spPr>
        </p:pic>
        <p:pic>
          <p:nvPicPr>
            <p:cNvPr id="73" name="Image" descr="Image"/>
            <p:cNvPicPr>
              <a:picLocks noChangeAspect="1"/>
            </p:cNvPicPr>
            <p:nvPr/>
          </p:nvPicPr>
          <p:blipFill>
            <a:blip r:embed="rId7"/>
            <a:stretch>
              <a:fillRect/>
            </a:stretch>
          </p:blipFill>
          <p:spPr>
            <a:xfrm rot="10800000">
              <a:off x="6237495" y="4472014"/>
              <a:ext cx="1854201" cy="1917701"/>
            </a:xfrm>
            <a:prstGeom prst="rect">
              <a:avLst/>
            </a:prstGeom>
            <a:ln w="12700" cap="flat">
              <a:noFill/>
              <a:miter lim="400000"/>
            </a:ln>
            <a:effectLst/>
          </p:spPr>
        </p:pic>
        <p:sp>
          <p:nvSpPr>
            <p:cNvPr id="74" name="Rectangle"/>
            <p:cNvSpPr/>
            <p:nvPr/>
          </p:nvSpPr>
          <p:spPr>
            <a:xfrm>
              <a:off x="0" y="1378773"/>
              <a:ext cx="14492708" cy="11427254"/>
            </a:xfrm>
            <a:prstGeom prst="rect">
              <a:avLst/>
            </a:prstGeom>
            <a:solidFill>
              <a:srgbClr val="FFFFFF">
                <a:alpha val="87397"/>
              </a:srgbClr>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76"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77"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55" r:id="rId3"/>
    <p:sldLayoutId id="2147483659" r:id="rId4"/>
    <p:sldLayoutId id="2147483657" r:id="rId5"/>
  </p:sldLayoutIdLst>
  <p:transition spd="med"/>
  <p:hf hdr="0" ftr="0" dt="0"/>
  <p:txStyles>
    <p:titleStyle>
      <a:lvl1pPr marL="0" marR="0" indent="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descr="Image">
            <a:extLst>
              <a:ext uri="{FF2B5EF4-FFF2-40B4-BE49-F238E27FC236}">
                <a16:creationId xmlns:a16="http://schemas.microsoft.com/office/drawing/2014/main" id="{EFBAB59C-9F5C-E74D-9339-647F8087A78D}"/>
              </a:ext>
            </a:extLst>
          </p:cNvPr>
          <p:cNvPicPr>
            <a:picLocks noChangeAspect="1"/>
          </p:cNvPicPr>
          <p:nvPr/>
        </p:nvPicPr>
        <p:blipFill>
          <a:blip r:embed="rId2"/>
          <a:stretch>
            <a:fillRect/>
          </a:stretch>
        </p:blipFill>
        <p:spPr>
          <a:xfrm>
            <a:off x="9641336" y="6717279"/>
            <a:ext cx="2062044" cy="2062044"/>
          </a:xfrm>
          <a:prstGeom prst="rect">
            <a:avLst/>
          </a:prstGeom>
          <a:ln w="12700">
            <a:miter lim="400000"/>
          </a:ln>
        </p:spPr>
      </p:pic>
      <p:sp>
        <p:nvSpPr>
          <p:cNvPr id="425" name="[名前]"/>
          <p:cNvSpPr txBox="1"/>
          <p:nvPr/>
        </p:nvSpPr>
        <p:spPr>
          <a:xfrm>
            <a:off x="1071136" y="7394758"/>
            <a:ext cx="8838958" cy="1210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latin typeface="ＭＳ Ｐゴシック"/>
                <a:ea typeface="ＭＳ Ｐゴシック"/>
                <a:cs typeface="ＭＳ Ｐゴシック"/>
                <a:sym typeface="ＭＳ Ｐゴシック"/>
              </a:defRPr>
            </a:lvl1pPr>
          </a:lstStyle>
          <a:p>
            <a:r>
              <a:rPr lang="en-US" dirty="0" err="1"/>
              <a:t>和歌山大学</a:t>
            </a:r>
            <a:r>
              <a:rPr lang="ja-JP" altLang="en-US"/>
              <a:t>　システム工学部</a:t>
            </a:r>
            <a:endParaRPr lang="en-US" altLang="ja-JP" dirty="0"/>
          </a:p>
          <a:p>
            <a:r>
              <a:rPr lang="en-US" dirty="0" err="1"/>
              <a:t>福地ユキ・伊原彰紀・山本豪志朗・橋谷直樹</a:t>
            </a:r>
            <a:endParaRPr lang="en-US" dirty="0"/>
          </a:p>
        </p:txBody>
      </p:sp>
      <p:sp>
        <p:nvSpPr>
          <p:cNvPr id="427" name="[タイトル]"/>
          <p:cNvSpPr txBox="1"/>
          <p:nvPr/>
        </p:nvSpPr>
        <p:spPr>
          <a:xfrm>
            <a:off x="1071136" y="2222080"/>
            <a:ext cx="10862527" cy="3392907"/>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Autofit/>
          </a:bodyPr>
          <a:lstStyle>
            <a:lvl1pPr>
              <a:lnSpc>
                <a:spcPct val="120000"/>
              </a:lnSpc>
              <a:defRPr sz="6300">
                <a:latin typeface="HGPGothicE"/>
                <a:ea typeface="HGPGothicE"/>
                <a:cs typeface="HGPGothicE"/>
                <a:sym typeface="HGPGothicE"/>
              </a:defRPr>
            </a:lvl1pPr>
          </a:lstStyle>
          <a:p>
            <a:r>
              <a:rPr lang="ja-JP" altLang="en-US" sz="6000"/>
              <a:t>オブジェクト操作入力に基づく</a:t>
            </a:r>
            <a:endParaRPr lang="en-US" altLang="ja-JP" sz="6000" dirty="0"/>
          </a:p>
          <a:p>
            <a:r>
              <a:rPr lang="ja-JP" altLang="en-US" sz="6000"/>
              <a:t>ビジュアルプログラミング作品</a:t>
            </a:r>
            <a:endParaRPr lang="en-US" altLang="ja-JP" sz="6000" dirty="0"/>
          </a:p>
          <a:p>
            <a:r>
              <a:rPr lang="ja-JP" altLang="en-US" sz="6000"/>
              <a:t>検出の試み</a:t>
            </a:r>
          </a:p>
        </p:txBody>
      </p:sp>
    </p:spTree>
    <p:extLst>
      <p:ext uri="{BB962C8B-B14F-4D97-AF65-F5344CB8AC3E}">
        <p14:creationId xmlns:p14="http://schemas.microsoft.com/office/powerpoint/2010/main" val="8079208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D4091C-CA30-5A4E-9630-6B187AD5AA9A}"/>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F395F61D-F61A-EC43-B217-2232924C8BAC}"/>
              </a:ext>
            </a:extLst>
          </p:cNvPr>
          <p:cNvSpPr>
            <a:spLocks noGrp="1"/>
          </p:cNvSpPr>
          <p:nvPr>
            <p:ph type="title"/>
          </p:nvPr>
        </p:nvSpPr>
        <p:spPr/>
        <p:txBody>
          <a:bodyPr/>
          <a:lstStyle/>
          <a:p>
            <a:r>
              <a:rPr lang="ja-JP" altLang="en-US"/>
              <a:t>提案手法</a:t>
            </a:r>
            <a:r>
              <a:rPr kumimoji="1" lang="en-US" altLang="ja-JP" dirty="0"/>
              <a:t>③</a:t>
            </a:r>
            <a:br>
              <a:rPr kumimoji="1" lang="en-US" altLang="ja-JP" dirty="0"/>
            </a:br>
            <a:r>
              <a:rPr kumimoji="1" lang="en-US" altLang="ja-JP" dirty="0"/>
              <a:t>- </a:t>
            </a:r>
            <a:r>
              <a:rPr kumimoji="1" lang="ja-JP" altLang="en-US"/>
              <a:t>入力オブジェクト操作の移動方向を検出</a:t>
            </a:r>
          </a:p>
        </p:txBody>
      </p:sp>
      <p:sp>
        <p:nvSpPr>
          <p:cNvPr id="4" name="スライド番号プレースホルダー 3">
            <a:extLst>
              <a:ext uri="{FF2B5EF4-FFF2-40B4-BE49-F238E27FC236}">
                <a16:creationId xmlns:a16="http://schemas.microsoft.com/office/drawing/2014/main" id="{A708E6E4-EEEA-2A4E-A591-5C6D0F22651F}"/>
              </a:ext>
            </a:extLst>
          </p:cNvPr>
          <p:cNvSpPr>
            <a:spLocks noGrp="1"/>
          </p:cNvSpPr>
          <p:nvPr>
            <p:ph type="sldNum" sz="quarter" idx="2"/>
          </p:nvPr>
        </p:nvSpPr>
        <p:spPr/>
        <p:txBody>
          <a:bodyPr/>
          <a:lstStyle/>
          <a:p>
            <a:fld id="{86CB4B4D-7CA3-9044-876B-883B54F8677D}" type="slidenum">
              <a:rPr lang="en-US" altLang="ja-JP" smtClean="0"/>
              <a:pPr/>
              <a:t>10</a:t>
            </a:fld>
            <a:endParaRPr lang="en-US" altLang="ja-JP"/>
          </a:p>
        </p:txBody>
      </p:sp>
    </p:spTree>
    <p:extLst>
      <p:ext uri="{BB962C8B-B14F-4D97-AF65-F5344CB8AC3E}">
        <p14:creationId xmlns:p14="http://schemas.microsoft.com/office/powerpoint/2010/main" val="39955927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73F2D5-66DF-F845-98B5-E7D6697DB272}"/>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C3EAE4A6-6C42-7A41-BEE9-AF9DFF1C9255}"/>
              </a:ext>
            </a:extLst>
          </p:cNvPr>
          <p:cNvSpPr>
            <a:spLocks noGrp="1"/>
          </p:cNvSpPr>
          <p:nvPr>
            <p:ph type="title"/>
          </p:nvPr>
        </p:nvSpPr>
        <p:spPr/>
        <p:txBody>
          <a:bodyPr/>
          <a:lstStyle/>
          <a:p>
            <a:r>
              <a:rPr lang="ja-JP" altLang="en-US"/>
              <a:t>提案手法</a:t>
            </a:r>
            <a:r>
              <a:rPr kumimoji="1" lang="en-US" altLang="ja-JP" dirty="0"/>
              <a:t>④</a:t>
            </a:r>
            <a:br>
              <a:rPr kumimoji="1" lang="en-US" altLang="ja-JP" dirty="0"/>
            </a:br>
            <a:r>
              <a:rPr kumimoji="1" lang="en-US" altLang="ja-JP" dirty="0"/>
              <a:t>- </a:t>
            </a:r>
            <a:r>
              <a:rPr kumimoji="1" lang="ja-JP" altLang="en-US"/>
              <a:t>移動方向が一致する作品を推薦</a:t>
            </a:r>
          </a:p>
        </p:txBody>
      </p:sp>
      <p:sp>
        <p:nvSpPr>
          <p:cNvPr id="4" name="スライド番号プレースホルダー 3">
            <a:extLst>
              <a:ext uri="{FF2B5EF4-FFF2-40B4-BE49-F238E27FC236}">
                <a16:creationId xmlns:a16="http://schemas.microsoft.com/office/drawing/2014/main" id="{E12509DD-EB0E-C847-972B-B0FE73781F13}"/>
              </a:ext>
            </a:extLst>
          </p:cNvPr>
          <p:cNvSpPr>
            <a:spLocks noGrp="1"/>
          </p:cNvSpPr>
          <p:nvPr>
            <p:ph type="sldNum" sz="quarter" idx="2"/>
          </p:nvPr>
        </p:nvSpPr>
        <p:spPr/>
        <p:txBody>
          <a:bodyPr/>
          <a:lstStyle/>
          <a:p>
            <a:fld id="{86CB4B4D-7CA3-9044-876B-883B54F8677D}" type="slidenum">
              <a:rPr lang="en-US" altLang="ja-JP" smtClean="0"/>
              <a:pPr/>
              <a:t>11</a:t>
            </a:fld>
            <a:endParaRPr lang="en-US" altLang="ja-JP"/>
          </a:p>
        </p:txBody>
      </p:sp>
    </p:spTree>
    <p:extLst>
      <p:ext uri="{BB962C8B-B14F-4D97-AF65-F5344CB8AC3E}">
        <p14:creationId xmlns:p14="http://schemas.microsoft.com/office/powerpoint/2010/main" val="6651195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B2BC78-BA2B-1941-85BF-B32F92B7DD6E}"/>
              </a:ext>
            </a:extLst>
          </p:cNvPr>
          <p:cNvSpPr>
            <a:spLocks noGrp="1"/>
          </p:cNvSpPr>
          <p:nvPr>
            <p:ph type="body" idx="1"/>
          </p:nvPr>
        </p:nvSpPr>
        <p:spPr/>
        <p:txBody>
          <a:bodyPr/>
          <a:lstStyle/>
          <a:p>
            <a:r>
              <a:rPr kumimoji="1" lang="ja-JP" altLang="en-US"/>
              <a:t>検索対象の作品や入力は著者が準備したことを述べる</a:t>
            </a:r>
          </a:p>
        </p:txBody>
      </p:sp>
      <p:sp>
        <p:nvSpPr>
          <p:cNvPr id="3" name="タイトル 2">
            <a:extLst>
              <a:ext uri="{FF2B5EF4-FFF2-40B4-BE49-F238E27FC236}">
                <a16:creationId xmlns:a16="http://schemas.microsoft.com/office/drawing/2014/main" id="{36141372-BF1A-0A4A-BBB8-3454E2CF9729}"/>
              </a:ext>
            </a:extLst>
          </p:cNvPr>
          <p:cNvSpPr>
            <a:spLocks noGrp="1"/>
          </p:cNvSpPr>
          <p:nvPr>
            <p:ph type="title"/>
          </p:nvPr>
        </p:nvSpPr>
        <p:spPr/>
        <p:txBody>
          <a:bodyPr/>
          <a:lstStyle/>
          <a:p>
            <a:r>
              <a:rPr kumimoji="1" lang="ja-JP" altLang="en-US"/>
              <a:t>動作実験</a:t>
            </a:r>
          </a:p>
        </p:txBody>
      </p:sp>
      <p:sp>
        <p:nvSpPr>
          <p:cNvPr id="4" name="スライド番号プレースホルダー 3">
            <a:extLst>
              <a:ext uri="{FF2B5EF4-FFF2-40B4-BE49-F238E27FC236}">
                <a16:creationId xmlns:a16="http://schemas.microsoft.com/office/drawing/2014/main" id="{659B0463-DD37-DF44-8A3B-FDF5EDCE506A}"/>
              </a:ext>
            </a:extLst>
          </p:cNvPr>
          <p:cNvSpPr>
            <a:spLocks noGrp="1"/>
          </p:cNvSpPr>
          <p:nvPr>
            <p:ph type="sldNum" sz="quarter" idx="2"/>
          </p:nvPr>
        </p:nvSpPr>
        <p:spPr/>
        <p:txBody>
          <a:bodyPr/>
          <a:lstStyle/>
          <a:p>
            <a:fld id="{86CB4B4D-7CA3-9044-876B-883B54F8677D}" type="slidenum">
              <a:rPr lang="en-US" altLang="ja-JP" smtClean="0"/>
              <a:pPr/>
              <a:t>12</a:t>
            </a:fld>
            <a:endParaRPr lang="en-US" altLang="ja-JP"/>
          </a:p>
        </p:txBody>
      </p:sp>
    </p:spTree>
    <p:extLst>
      <p:ext uri="{BB962C8B-B14F-4D97-AF65-F5344CB8AC3E}">
        <p14:creationId xmlns:p14="http://schemas.microsoft.com/office/powerpoint/2010/main" val="8278504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41A1F-4B8C-9841-808B-68792035DA41}"/>
              </a:ext>
            </a:extLst>
          </p:cNvPr>
          <p:cNvSpPr>
            <a:spLocks noGrp="1"/>
          </p:cNvSpPr>
          <p:nvPr>
            <p:ph type="body" idx="1"/>
          </p:nvPr>
        </p:nvSpPr>
        <p:spPr/>
        <p:txBody>
          <a:bodyPr/>
          <a:lstStyle/>
          <a:p>
            <a:r>
              <a:rPr kumimoji="1" lang="ja-JP" altLang="en-US"/>
              <a:t>提案手法を適用した結果</a:t>
            </a:r>
            <a:r>
              <a:rPr lang="ja-JP" altLang="en-US"/>
              <a:t>を述べる</a:t>
            </a:r>
            <a:endParaRPr lang="en-US" altLang="ja-JP" dirty="0"/>
          </a:p>
          <a:p>
            <a:endParaRPr kumimoji="1" lang="en-US" altLang="ja-JP" dirty="0"/>
          </a:p>
          <a:p>
            <a:r>
              <a:rPr kumimoji="1" lang="ja-JP" altLang="en-US"/>
              <a:t>プログラムの内容は異なるが，移動方向は同じ作品を検出</a:t>
            </a:r>
            <a:endParaRPr kumimoji="1" lang="en-US" altLang="ja-JP" dirty="0"/>
          </a:p>
          <a:p>
            <a:endParaRPr lang="en-US" altLang="ja-JP" dirty="0"/>
          </a:p>
          <a:p>
            <a:r>
              <a:rPr kumimoji="1" lang="ja-JP" altLang="en-US"/>
              <a:t>具体的な検出例も示す</a:t>
            </a:r>
            <a:endParaRPr kumimoji="1" lang="en-US" altLang="ja-JP" dirty="0"/>
          </a:p>
        </p:txBody>
      </p:sp>
      <p:sp>
        <p:nvSpPr>
          <p:cNvPr id="3" name="タイトル 2">
            <a:extLst>
              <a:ext uri="{FF2B5EF4-FFF2-40B4-BE49-F238E27FC236}">
                <a16:creationId xmlns:a16="http://schemas.microsoft.com/office/drawing/2014/main" id="{A83EB0A1-C281-C14F-B78D-20B537AE1EEF}"/>
              </a:ext>
            </a:extLst>
          </p:cNvPr>
          <p:cNvSpPr>
            <a:spLocks noGrp="1"/>
          </p:cNvSpPr>
          <p:nvPr>
            <p:ph type="title"/>
          </p:nvPr>
        </p:nvSpPr>
        <p:spPr/>
        <p:txBody>
          <a:bodyPr/>
          <a:lstStyle/>
          <a:p>
            <a:r>
              <a:rPr lang="ja-JP" altLang="en-US"/>
              <a:t>実験結果</a:t>
            </a:r>
            <a:endParaRPr kumimoji="1" lang="ja-JP" altLang="en-US"/>
          </a:p>
        </p:txBody>
      </p:sp>
      <p:sp>
        <p:nvSpPr>
          <p:cNvPr id="4" name="スライド番号プレースホルダー 3">
            <a:extLst>
              <a:ext uri="{FF2B5EF4-FFF2-40B4-BE49-F238E27FC236}">
                <a16:creationId xmlns:a16="http://schemas.microsoft.com/office/drawing/2014/main" id="{10727ACF-C84B-874A-B143-D0419AD658B2}"/>
              </a:ext>
            </a:extLst>
          </p:cNvPr>
          <p:cNvSpPr>
            <a:spLocks noGrp="1"/>
          </p:cNvSpPr>
          <p:nvPr>
            <p:ph type="sldNum" sz="quarter" idx="2"/>
          </p:nvPr>
        </p:nvSpPr>
        <p:spPr/>
        <p:txBody>
          <a:bodyPr/>
          <a:lstStyle/>
          <a:p>
            <a:fld id="{86CB4B4D-7CA3-9044-876B-883B54F8677D}" type="slidenum">
              <a:rPr lang="en-US" altLang="ja-JP" smtClean="0"/>
              <a:pPr/>
              <a:t>13</a:t>
            </a:fld>
            <a:endParaRPr lang="en-US" altLang="ja-JP"/>
          </a:p>
        </p:txBody>
      </p:sp>
      <p:sp>
        <p:nvSpPr>
          <p:cNvPr id="5" name="テキスト ボックス 4">
            <a:extLst>
              <a:ext uri="{FF2B5EF4-FFF2-40B4-BE49-F238E27FC236}">
                <a16:creationId xmlns:a16="http://schemas.microsoft.com/office/drawing/2014/main" id="{7D27CBAF-B98C-7B46-A390-849A6107159E}"/>
              </a:ext>
            </a:extLst>
          </p:cNvPr>
          <p:cNvSpPr txBox="1"/>
          <p:nvPr/>
        </p:nvSpPr>
        <p:spPr>
          <a:xfrm>
            <a:off x="-1909625" y="2385408"/>
            <a:ext cx="1026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Tree>
    <p:extLst>
      <p:ext uri="{BB962C8B-B14F-4D97-AF65-F5344CB8AC3E}">
        <p14:creationId xmlns:p14="http://schemas.microsoft.com/office/powerpoint/2010/main" val="34836877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B8B351-3535-9C4A-9048-5B1312491A70}"/>
              </a:ext>
            </a:extLst>
          </p:cNvPr>
          <p:cNvSpPr>
            <a:spLocks noGrp="1"/>
          </p:cNvSpPr>
          <p:nvPr>
            <p:ph type="body" idx="1"/>
          </p:nvPr>
        </p:nvSpPr>
        <p:spPr/>
        <p:txBody>
          <a:bodyPr/>
          <a:lstStyle/>
          <a:p>
            <a:r>
              <a:rPr kumimoji="1" lang="ja-JP" altLang="en-US"/>
              <a:t>発表までに追加で行った研究を述べる</a:t>
            </a:r>
          </a:p>
        </p:txBody>
      </p:sp>
      <p:sp>
        <p:nvSpPr>
          <p:cNvPr id="3" name="タイトル 2">
            <a:extLst>
              <a:ext uri="{FF2B5EF4-FFF2-40B4-BE49-F238E27FC236}">
                <a16:creationId xmlns:a16="http://schemas.microsoft.com/office/drawing/2014/main" id="{74F2C739-69AE-F345-8FE9-885AAE7962FB}"/>
              </a:ext>
            </a:extLst>
          </p:cNvPr>
          <p:cNvSpPr>
            <a:spLocks noGrp="1"/>
          </p:cNvSpPr>
          <p:nvPr>
            <p:ph type="title"/>
          </p:nvPr>
        </p:nvSpPr>
        <p:spPr/>
        <p:txBody>
          <a:bodyPr/>
          <a:lstStyle/>
          <a:p>
            <a:r>
              <a:rPr kumimoji="1" lang="ja-JP" altLang="en-US"/>
              <a:t>追加研究</a:t>
            </a:r>
            <a:r>
              <a:rPr kumimoji="1" lang="en-US" altLang="ja-JP" dirty="0"/>
              <a:t>(?)</a:t>
            </a:r>
            <a:endParaRPr kumimoji="1" lang="ja-JP" altLang="en-US"/>
          </a:p>
        </p:txBody>
      </p:sp>
      <p:sp>
        <p:nvSpPr>
          <p:cNvPr id="4" name="スライド番号プレースホルダー 3">
            <a:extLst>
              <a:ext uri="{FF2B5EF4-FFF2-40B4-BE49-F238E27FC236}">
                <a16:creationId xmlns:a16="http://schemas.microsoft.com/office/drawing/2014/main" id="{853E17A4-A4E9-404C-89D6-24E3C664052A}"/>
              </a:ext>
            </a:extLst>
          </p:cNvPr>
          <p:cNvSpPr>
            <a:spLocks noGrp="1"/>
          </p:cNvSpPr>
          <p:nvPr>
            <p:ph type="sldNum" sz="quarter" idx="2"/>
          </p:nvPr>
        </p:nvSpPr>
        <p:spPr/>
        <p:txBody>
          <a:bodyPr/>
          <a:lstStyle/>
          <a:p>
            <a:fld id="{86CB4B4D-7CA3-9044-876B-883B54F8677D}" type="slidenum">
              <a:rPr lang="en-US" altLang="ja-JP" smtClean="0"/>
              <a:pPr/>
              <a:t>14</a:t>
            </a:fld>
            <a:endParaRPr lang="en-US" altLang="ja-JP"/>
          </a:p>
        </p:txBody>
      </p:sp>
    </p:spTree>
    <p:extLst>
      <p:ext uri="{BB962C8B-B14F-4D97-AF65-F5344CB8AC3E}">
        <p14:creationId xmlns:p14="http://schemas.microsoft.com/office/powerpoint/2010/main" val="35661410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02B28E-7DA4-4A48-83DB-BAB23F1E9F54}"/>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2E96F09A-14B5-6246-A374-677AD5D3B5B9}"/>
              </a:ext>
            </a:extLst>
          </p:cNvPr>
          <p:cNvSpPr>
            <a:spLocks noGrp="1"/>
          </p:cNvSpPr>
          <p:nvPr>
            <p:ph type="title"/>
          </p:nvPr>
        </p:nvSpPr>
        <p:spPr/>
        <p:txBody>
          <a:bodyPr/>
          <a:lstStyle/>
          <a:p>
            <a:r>
              <a:rPr kumimoji="1" lang="ja-JP" altLang="en-US"/>
              <a:t>今後の課題</a:t>
            </a:r>
          </a:p>
        </p:txBody>
      </p:sp>
      <p:sp>
        <p:nvSpPr>
          <p:cNvPr id="4" name="スライド番号プレースホルダー 3">
            <a:extLst>
              <a:ext uri="{FF2B5EF4-FFF2-40B4-BE49-F238E27FC236}">
                <a16:creationId xmlns:a16="http://schemas.microsoft.com/office/drawing/2014/main" id="{8381ED5C-D634-874C-AE23-48F2CC129B7F}"/>
              </a:ext>
            </a:extLst>
          </p:cNvPr>
          <p:cNvSpPr>
            <a:spLocks noGrp="1"/>
          </p:cNvSpPr>
          <p:nvPr>
            <p:ph type="sldNum" sz="quarter" idx="2"/>
          </p:nvPr>
        </p:nvSpPr>
        <p:spPr/>
        <p:txBody>
          <a:bodyPr/>
          <a:lstStyle/>
          <a:p>
            <a:fld id="{86CB4B4D-7CA3-9044-876B-883B54F8677D}" type="slidenum">
              <a:rPr lang="en-US" altLang="ja-JP" smtClean="0"/>
              <a:pPr/>
              <a:t>15</a:t>
            </a:fld>
            <a:endParaRPr lang="en-US" altLang="ja-JP"/>
          </a:p>
        </p:txBody>
      </p:sp>
    </p:spTree>
    <p:extLst>
      <p:ext uri="{BB962C8B-B14F-4D97-AF65-F5344CB8AC3E}">
        <p14:creationId xmlns:p14="http://schemas.microsoft.com/office/powerpoint/2010/main" val="40658065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698CCC-E801-C047-822C-C408D4B2AD12}"/>
              </a:ext>
            </a:extLst>
          </p:cNvPr>
          <p:cNvSpPr>
            <a:spLocks noGrp="1"/>
          </p:cNvSpPr>
          <p:nvPr>
            <p:ph type="body" idx="1"/>
          </p:nvPr>
        </p:nvSpPr>
        <p:spPr/>
        <p:txBody>
          <a:bodyPr/>
          <a:lstStyle/>
          <a:p>
            <a:r>
              <a:rPr kumimoji="1" lang="ja-JP" altLang="en-US"/>
              <a:t>数ページに渡って書いてもよい</a:t>
            </a:r>
          </a:p>
        </p:txBody>
      </p:sp>
      <p:sp>
        <p:nvSpPr>
          <p:cNvPr id="3" name="タイトル 2">
            <a:extLst>
              <a:ext uri="{FF2B5EF4-FFF2-40B4-BE49-F238E27FC236}">
                <a16:creationId xmlns:a16="http://schemas.microsoft.com/office/drawing/2014/main" id="{79611521-0F31-2D44-B51D-BD16F93482F3}"/>
              </a:ext>
            </a:extLst>
          </p:cNvPr>
          <p:cNvSpPr>
            <a:spLocks noGrp="1"/>
          </p:cNvSpPr>
          <p:nvPr>
            <p:ph type="title"/>
          </p:nvPr>
        </p:nvSpPr>
        <p:spPr/>
        <p:txBody>
          <a:bodyPr/>
          <a:lstStyle/>
          <a:p>
            <a:r>
              <a:rPr kumimoji="1" lang="ja-JP" altLang="en-US"/>
              <a:t>今後の予定</a:t>
            </a:r>
          </a:p>
        </p:txBody>
      </p:sp>
      <p:sp>
        <p:nvSpPr>
          <p:cNvPr id="4" name="スライド番号プレースホルダー 3">
            <a:extLst>
              <a:ext uri="{FF2B5EF4-FFF2-40B4-BE49-F238E27FC236}">
                <a16:creationId xmlns:a16="http://schemas.microsoft.com/office/drawing/2014/main" id="{7A5B83B4-5001-C649-B9A3-BF1B2C5A98B4}"/>
              </a:ext>
            </a:extLst>
          </p:cNvPr>
          <p:cNvSpPr>
            <a:spLocks noGrp="1"/>
          </p:cNvSpPr>
          <p:nvPr>
            <p:ph type="sldNum" sz="quarter" idx="2"/>
          </p:nvPr>
        </p:nvSpPr>
        <p:spPr/>
        <p:txBody>
          <a:bodyPr/>
          <a:lstStyle/>
          <a:p>
            <a:fld id="{86CB4B4D-7CA3-9044-876B-883B54F8677D}" type="slidenum">
              <a:rPr lang="en-US" altLang="ja-JP" smtClean="0"/>
              <a:pPr/>
              <a:t>16</a:t>
            </a:fld>
            <a:endParaRPr lang="en-US" altLang="ja-JP"/>
          </a:p>
        </p:txBody>
      </p:sp>
    </p:spTree>
    <p:extLst>
      <p:ext uri="{BB962C8B-B14F-4D97-AF65-F5344CB8AC3E}">
        <p14:creationId xmlns:p14="http://schemas.microsoft.com/office/powerpoint/2010/main" val="329499636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698CCC-E801-C047-822C-C408D4B2AD12}"/>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79611521-0F31-2D44-B51D-BD16F93482F3}"/>
              </a:ext>
            </a:extLst>
          </p:cNvPr>
          <p:cNvSpPr>
            <a:spLocks noGrp="1"/>
          </p:cNvSpPr>
          <p:nvPr>
            <p:ph type="title"/>
          </p:nvPr>
        </p:nvSpPr>
        <p:spPr/>
        <p:txBody>
          <a:bodyPr/>
          <a:lstStyle/>
          <a:p>
            <a:r>
              <a:rPr kumimoji="1" lang="ja-JP" altLang="en-US"/>
              <a:t>まとめ</a:t>
            </a:r>
          </a:p>
        </p:txBody>
      </p:sp>
      <p:sp>
        <p:nvSpPr>
          <p:cNvPr id="4" name="スライド番号プレースホルダー 3">
            <a:extLst>
              <a:ext uri="{FF2B5EF4-FFF2-40B4-BE49-F238E27FC236}">
                <a16:creationId xmlns:a16="http://schemas.microsoft.com/office/drawing/2014/main" id="{7A5B83B4-5001-C649-B9A3-BF1B2C5A98B4}"/>
              </a:ext>
            </a:extLst>
          </p:cNvPr>
          <p:cNvSpPr>
            <a:spLocks noGrp="1"/>
          </p:cNvSpPr>
          <p:nvPr>
            <p:ph type="sldNum" sz="quarter" idx="2"/>
          </p:nvPr>
        </p:nvSpPr>
        <p:spPr/>
        <p:txBody>
          <a:bodyPr/>
          <a:lstStyle/>
          <a:p>
            <a:fld id="{86CB4B4D-7CA3-9044-876B-883B54F8677D}" type="slidenum">
              <a:rPr lang="en-US" altLang="ja-JP" smtClean="0"/>
              <a:pPr/>
              <a:t>17</a:t>
            </a:fld>
            <a:endParaRPr lang="en-US" altLang="ja-JP"/>
          </a:p>
        </p:txBody>
      </p:sp>
    </p:spTree>
    <p:extLst>
      <p:ext uri="{BB962C8B-B14F-4D97-AF65-F5344CB8AC3E}">
        <p14:creationId xmlns:p14="http://schemas.microsoft.com/office/powerpoint/2010/main" val="25544135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392B65-7903-0843-8C59-BEAFF94FC205}"/>
              </a:ext>
            </a:extLst>
          </p:cNvPr>
          <p:cNvSpPr>
            <a:spLocks noGrp="1"/>
          </p:cNvSpPr>
          <p:nvPr>
            <p:ph type="body" idx="1"/>
          </p:nvPr>
        </p:nvSpPr>
        <p:spPr/>
        <p:txBody>
          <a:bodyPr/>
          <a:lstStyle/>
          <a:p>
            <a:pPr marL="0" indent="0">
              <a:buNone/>
            </a:pPr>
            <a:r>
              <a:rPr lang="ja-JP" altLang="en-US"/>
              <a:t>プログラム中の命令処理を視覚的に表現した</a:t>
            </a:r>
            <a:r>
              <a:rPr kumimoji="1" lang="ja-JP" altLang="en-US"/>
              <a:t>ブロックを組み合わせることでプログラムを作成する</a:t>
            </a:r>
          </a:p>
        </p:txBody>
      </p:sp>
      <p:sp>
        <p:nvSpPr>
          <p:cNvPr id="3" name="タイトル 2">
            <a:extLst>
              <a:ext uri="{FF2B5EF4-FFF2-40B4-BE49-F238E27FC236}">
                <a16:creationId xmlns:a16="http://schemas.microsoft.com/office/drawing/2014/main" id="{C80F2940-2A0B-1640-B93F-9B29828E62EE}"/>
              </a:ext>
            </a:extLst>
          </p:cNvPr>
          <p:cNvSpPr>
            <a:spLocks noGrp="1"/>
          </p:cNvSpPr>
          <p:nvPr>
            <p:ph type="title"/>
          </p:nvPr>
        </p:nvSpPr>
        <p:spPr/>
        <p:txBody>
          <a:bodyPr/>
          <a:lstStyle/>
          <a:p>
            <a:r>
              <a:rPr kumimoji="1" lang="ja-JP" altLang="en-US"/>
              <a:t>ビジュアルプログラミング言語</a:t>
            </a:r>
            <a:r>
              <a:rPr kumimoji="1" lang="en-US" altLang="ja-JP" dirty="0"/>
              <a:t> Scratch</a:t>
            </a:r>
            <a:endParaRPr kumimoji="1" lang="ja-JP" altLang="en-US"/>
          </a:p>
        </p:txBody>
      </p:sp>
      <p:sp>
        <p:nvSpPr>
          <p:cNvPr id="4" name="スライド番号プレースホルダー 3">
            <a:extLst>
              <a:ext uri="{FF2B5EF4-FFF2-40B4-BE49-F238E27FC236}">
                <a16:creationId xmlns:a16="http://schemas.microsoft.com/office/drawing/2014/main" id="{0BCAFE47-AA31-964C-83EB-506085BA018B}"/>
              </a:ext>
            </a:extLst>
          </p:cNvPr>
          <p:cNvSpPr>
            <a:spLocks noGrp="1"/>
          </p:cNvSpPr>
          <p:nvPr>
            <p:ph type="sldNum" sz="quarter" idx="2"/>
          </p:nvPr>
        </p:nvSpPr>
        <p:spPr>
          <a:xfrm>
            <a:off x="12340062" y="9039699"/>
            <a:ext cx="666849" cy="656590"/>
          </a:xfrm>
        </p:spPr>
        <p:txBody>
          <a:bodyPr/>
          <a:lstStyle/>
          <a:p>
            <a:fld id="{86CB4B4D-7CA3-9044-876B-883B54F8677D}" type="slidenum">
              <a:rPr lang="en-US" altLang="ja-JP"/>
              <a:pPr/>
              <a:t>2</a:t>
            </a:fld>
            <a:endParaRPr lang="en-US" altLang="ja-JP"/>
          </a:p>
        </p:txBody>
      </p:sp>
      <p:pic>
        <p:nvPicPr>
          <p:cNvPr id="5" name="図 4">
            <a:extLst>
              <a:ext uri="{FF2B5EF4-FFF2-40B4-BE49-F238E27FC236}">
                <a16:creationId xmlns:a16="http://schemas.microsoft.com/office/drawing/2014/main" id="{B7A85377-C1A2-0840-8829-AFA6E474BC64}"/>
              </a:ext>
            </a:extLst>
          </p:cNvPr>
          <p:cNvPicPr>
            <a:picLocks noChangeAspect="1"/>
          </p:cNvPicPr>
          <p:nvPr/>
        </p:nvPicPr>
        <p:blipFill>
          <a:blip r:embed="rId2"/>
          <a:stretch>
            <a:fillRect/>
          </a:stretch>
        </p:blipFill>
        <p:spPr>
          <a:xfrm>
            <a:off x="2354167" y="3729038"/>
            <a:ext cx="8293673" cy="5230800"/>
          </a:xfrm>
          <a:prstGeom prst="rect">
            <a:avLst/>
          </a:prstGeom>
        </p:spPr>
      </p:pic>
      <p:sp>
        <p:nvSpPr>
          <p:cNvPr id="6" name="フレーム 5">
            <a:extLst>
              <a:ext uri="{FF2B5EF4-FFF2-40B4-BE49-F238E27FC236}">
                <a16:creationId xmlns:a16="http://schemas.microsoft.com/office/drawing/2014/main" id="{8A3174C4-6D64-6A40-B22B-49883C2EEF90}"/>
              </a:ext>
            </a:extLst>
          </p:cNvPr>
          <p:cNvSpPr/>
          <p:nvPr/>
        </p:nvSpPr>
        <p:spPr>
          <a:xfrm>
            <a:off x="2777323" y="4446222"/>
            <a:ext cx="1999159" cy="4513615"/>
          </a:xfrm>
          <a:prstGeom prst="frame">
            <a:avLst>
              <a:gd name="adj1" fmla="val 4948"/>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7" name="角丸四角形吹き出し 6">
            <a:extLst>
              <a:ext uri="{FF2B5EF4-FFF2-40B4-BE49-F238E27FC236}">
                <a16:creationId xmlns:a16="http://schemas.microsoft.com/office/drawing/2014/main" id="{DA07999B-E24D-954D-AC6C-0B1547FC5AEE}"/>
              </a:ext>
            </a:extLst>
          </p:cNvPr>
          <p:cNvSpPr/>
          <p:nvPr/>
        </p:nvSpPr>
        <p:spPr>
          <a:xfrm>
            <a:off x="598410" y="5240373"/>
            <a:ext cx="2104624" cy="701542"/>
          </a:xfrm>
          <a:prstGeom prst="wedgeRoundRectCallout">
            <a:avLst>
              <a:gd name="adj1" fmla="val 45741"/>
              <a:gd name="adj2" fmla="val 104028"/>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2400">
                <a:solidFill>
                  <a:schemeClr val="tx1"/>
                </a:solidFill>
                <a:latin typeface="MS PGothic" panose="020B0600070205080204" pitchFamily="34" charset="-128"/>
                <a:ea typeface="MS PGothic" panose="020B0600070205080204" pitchFamily="34" charset="-128"/>
              </a:rPr>
              <a:t>ブロック</a:t>
            </a:r>
            <a:endPar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9" name="角丸四角形吹き出し 8">
            <a:extLst>
              <a:ext uri="{FF2B5EF4-FFF2-40B4-BE49-F238E27FC236}">
                <a16:creationId xmlns:a16="http://schemas.microsoft.com/office/drawing/2014/main" id="{2F7FAB99-41C3-C041-9177-8D08ACFCCCAE}"/>
              </a:ext>
            </a:extLst>
          </p:cNvPr>
          <p:cNvSpPr/>
          <p:nvPr/>
        </p:nvSpPr>
        <p:spPr>
          <a:xfrm>
            <a:off x="4961990" y="6610547"/>
            <a:ext cx="2089692" cy="701542"/>
          </a:xfrm>
          <a:prstGeom prst="wedgeRoundRectCallout">
            <a:avLst>
              <a:gd name="adj1" fmla="val -1519"/>
              <a:gd name="adj2" fmla="val -88326"/>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プログラム</a:t>
            </a:r>
          </a:p>
        </p:txBody>
      </p:sp>
      <p:sp>
        <p:nvSpPr>
          <p:cNvPr id="11" name="角丸四角形吹き出し 10">
            <a:extLst>
              <a:ext uri="{FF2B5EF4-FFF2-40B4-BE49-F238E27FC236}">
                <a16:creationId xmlns:a16="http://schemas.microsoft.com/office/drawing/2014/main" id="{A6668BD5-92A1-A845-8CC1-34252498C64E}"/>
              </a:ext>
            </a:extLst>
          </p:cNvPr>
          <p:cNvSpPr/>
          <p:nvPr/>
        </p:nvSpPr>
        <p:spPr>
          <a:xfrm>
            <a:off x="9128164" y="7532913"/>
            <a:ext cx="2644736" cy="796700"/>
          </a:xfrm>
          <a:prstGeom prst="wedgeRoundRectCallout">
            <a:avLst>
              <a:gd name="adj1" fmla="val -64210"/>
              <a:gd name="adj2" fmla="val 27760"/>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スプライトごとに</a:t>
            </a:r>
            <a:endParaRPr kumimoji="0" lang="en-US" altLang="ja-JP" sz="2400" b="0" i="0" u="none" strike="noStrike" cap="none" spc="0" normalizeH="0" baseline="0" dirty="0">
              <a:ln>
                <a:noFill/>
              </a:ln>
              <a:solidFill>
                <a:schemeClr val="tx1"/>
              </a:solidFill>
              <a:effectLst/>
              <a:uFillTx/>
              <a:latin typeface="MS PGothic" panose="020B0600070205080204" pitchFamily="34" charset="-128"/>
              <a:ea typeface="MS PGothic" panose="020B0600070205080204" pitchFamily="34" charset="-128"/>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プログラムを作成</a:t>
            </a:r>
          </a:p>
        </p:txBody>
      </p:sp>
      <p:sp>
        <p:nvSpPr>
          <p:cNvPr id="13" name="フレーム 12">
            <a:extLst>
              <a:ext uri="{FF2B5EF4-FFF2-40B4-BE49-F238E27FC236}">
                <a16:creationId xmlns:a16="http://schemas.microsoft.com/office/drawing/2014/main" id="{B5DB03BE-ABFA-4746-8558-3A73555C002B}"/>
              </a:ext>
            </a:extLst>
          </p:cNvPr>
          <p:cNvSpPr/>
          <p:nvPr/>
        </p:nvSpPr>
        <p:spPr>
          <a:xfrm>
            <a:off x="4975052" y="4719606"/>
            <a:ext cx="1781442" cy="1511377"/>
          </a:xfrm>
          <a:prstGeom prst="frame">
            <a:avLst>
              <a:gd name="adj1" fmla="val 6290"/>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4" name="フレーム 13">
            <a:extLst>
              <a:ext uri="{FF2B5EF4-FFF2-40B4-BE49-F238E27FC236}">
                <a16:creationId xmlns:a16="http://schemas.microsoft.com/office/drawing/2014/main" id="{DB35B853-4C11-074D-9B6B-6944019E61C5}"/>
              </a:ext>
            </a:extLst>
          </p:cNvPr>
          <p:cNvSpPr/>
          <p:nvPr/>
        </p:nvSpPr>
        <p:spPr>
          <a:xfrm>
            <a:off x="7336898" y="7844045"/>
            <a:ext cx="1378477" cy="796700"/>
          </a:xfrm>
          <a:prstGeom prst="frame">
            <a:avLst>
              <a:gd name="adj1" fmla="val 11358"/>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2332153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66EE5D-FE18-D741-A390-29463FF707E3}"/>
              </a:ext>
            </a:extLst>
          </p:cNvPr>
          <p:cNvSpPr>
            <a:spLocks noGrp="1"/>
          </p:cNvSpPr>
          <p:nvPr>
            <p:ph type="body" idx="1"/>
          </p:nvPr>
        </p:nvSpPr>
        <p:spPr/>
        <p:txBody>
          <a:bodyPr/>
          <a:lstStyle/>
          <a:p>
            <a:pPr marL="0" indent="0">
              <a:buNone/>
            </a:pPr>
            <a:r>
              <a:rPr lang="ja-JP" altLang="en-US"/>
              <a:t>学習者は，公開されている既存プログラムを模倣することから学習を開始する</a:t>
            </a:r>
            <a:endParaRPr lang="en-US" altLang="ja-JP" dirty="0"/>
          </a:p>
        </p:txBody>
      </p:sp>
      <p:sp>
        <p:nvSpPr>
          <p:cNvPr id="3" name="タイトル 2">
            <a:extLst>
              <a:ext uri="{FF2B5EF4-FFF2-40B4-BE49-F238E27FC236}">
                <a16:creationId xmlns:a16="http://schemas.microsoft.com/office/drawing/2014/main" id="{F16F3703-3D81-294B-A13D-ED7F73A50C42}"/>
              </a:ext>
            </a:extLst>
          </p:cNvPr>
          <p:cNvSpPr>
            <a:spLocks noGrp="1"/>
          </p:cNvSpPr>
          <p:nvPr>
            <p:ph type="title"/>
          </p:nvPr>
        </p:nvSpPr>
        <p:spPr/>
        <p:txBody>
          <a:bodyPr/>
          <a:lstStyle/>
          <a:p>
            <a:r>
              <a:rPr kumimoji="1" lang="ja-JP" altLang="en-US"/>
              <a:t>ビジュアルプログラミング言語の学習</a:t>
            </a:r>
          </a:p>
        </p:txBody>
      </p:sp>
      <p:sp>
        <p:nvSpPr>
          <p:cNvPr id="4" name="スライド番号プレースホルダー 3">
            <a:extLst>
              <a:ext uri="{FF2B5EF4-FFF2-40B4-BE49-F238E27FC236}">
                <a16:creationId xmlns:a16="http://schemas.microsoft.com/office/drawing/2014/main" id="{A417EE65-CB22-1F49-9608-FE7245F45F2A}"/>
              </a:ext>
            </a:extLst>
          </p:cNvPr>
          <p:cNvSpPr>
            <a:spLocks noGrp="1"/>
          </p:cNvSpPr>
          <p:nvPr>
            <p:ph type="sldNum" sz="quarter" idx="2"/>
          </p:nvPr>
        </p:nvSpPr>
        <p:spPr/>
        <p:txBody>
          <a:bodyPr/>
          <a:lstStyle/>
          <a:p>
            <a:fld id="{86CB4B4D-7CA3-9044-876B-883B54F8677D}" type="slidenum">
              <a:rPr lang="en-US" altLang="ja-JP" smtClean="0"/>
              <a:pPr/>
              <a:t>3</a:t>
            </a:fld>
            <a:endParaRPr lang="en-US" altLang="ja-JP"/>
          </a:p>
        </p:txBody>
      </p:sp>
      <p:grpSp>
        <p:nvGrpSpPr>
          <p:cNvPr id="13" name="グループ化 12">
            <a:extLst>
              <a:ext uri="{FF2B5EF4-FFF2-40B4-BE49-F238E27FC236}">
                <a16:creationId xmlns:a16="http://schemas.microsoft.com/office/drawing/2014/main" id="{7F00C2E2-6FE2-C94C-BCEC-E64E9DDEFC9A}"/>
              </a:ext>
            </a:extLst>
          </p:cNvPr>
          <p:cNvGrpSpPr/>
          <p:nvPr/>
        </p:nvGrpSpPr>
        <p:grpSpPr>
          <a:xfrm>
            <a:off x="845274" y="3758296"/>
            <a:ext cx="11314252" cy="3466658"/>
            <a:chOff x="845274" y="3957308"/>
            <a:chExt cx="11314252" cy="3466658"/>
          </a:xfrm>
        </p:grpSpPr>
        <p:pic>
          <p:nvPicPr>
            <p:cNvPr id="6" name="図 5">
              <a:extLst>
                <a:ext uri="{FF2B5EF4-FFF2-40B4-BE49-F238E27FC236}">
                  <a16:creationId xmlns:a16="http://schemas.microsoft.com/office/drawing/2014/main" id="{C182580A-4AAC-F14A-A613-666C56222D71}"/>
                </a:ext>
              </a:extLst>
            </p:cNvPr>
            <p:cNvPicPr>
              <a:picLocks noChangeAspect="1"/>
            </p:cNvPicPr>
            <p:nvPr/>
          </p:nvPicPr>
          <p:blipFill rotWithShape="1">
            <a:blip r:embed="rId2"/>
            <a:srcRect l="27698"/>
            <a:stretch/>
          </p:blipFill>
          <p:spPr>
            <a:xfrm>
              <a:off x="845274" y="3957309"/>
              <a:ext cx="4856265" cy="3466657"/>
            </a:xfrm>
            <a:prstGeom prst="rect">
              <a:avLst/>
            </a:prstGeom>
          </p:spPr>
        </p:pic>
        <p:pic>
          <p:nvPicPr>
            <p:cNvPr id="8" name="図 7">
              <a:extLst>
                <a:ext uri="{FF2B5EF4-FFF2-40B4-BE49-F238E27FC236}">
                  <a16:creationId xmlns:a16="http://schemas.microsoft.com/office/drawing/2014/main" id="{41CBF5AB-7823-A740-9DFC-A378517FB750}"/>
                </a:ext>
              </a:extLst>
            </p:cNvPr>
            <p:cNvPicPr>
              <a:picLocks noChangeAspect="1"/>
            </p:cNvPicPr>
            <p:nvPr/>
          </p:nvPicPr>
          <p:blipFill rotWithShape="1">
            <a:blip r:embed="rId3"/>
            <a:srcRect l="-174" t="13949" r="45334" b="40183"/>
            <a:stretch/>
          </p:blipFill>
          <p:spPr>
            <a:xfrm>
              <a:off x="7303261" y="3957308"/>
              <a:ext cx="4856265" cy="3466657"/>
            </a:xfrm>
            <a:prstGeom prst="rect">
              <a:avLst/>
            </a:prstGeom>
          </p:spPr>
        </p:pic>
        <p:sp>
          <p:nvSpPr>
            <p:cNvPr id="7" name="右矢印 6">
              <a:extLst>
                <a:ext uri="{FF2B5EF4-FFF2-40B4-BE49-F238E27FC236}">
                  <a16:creationId xmlns:a16="http://schemas.microsoft.com/office/drawing/2014/main" id="{D3E5F243-BE27-0D4F-A630-F5D1F820AE3E}"/>
                </a:ext>
              </a:extLst>
            </p:cNvPr>
            <p:cNvSpPr/>
            <p:nvPr/>
          </p:nvSpPr>
          <p:spPr>
            <a:xfrm>
              <a:off x="5948403" y="5316113"/>
              <a:ext cx="1107994" cy="749046"/>
            </a:xfrm>
            <a:prstGeom prst="rightArrow">
              <a:avLst/>
            </a:prstGeom>
            <a:solidFill>
              <a:srgbClr val="53585E"/>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sp>
        <p:nvSpPr>
          <p:cNvPr id="12" name="角丸四角形 11">
            <a:extLst>
              <a:ext uri="{FF2B5EF4-FFF2-40B4-BE49-F238E27FC236}">
                <a16:creationId xmlns:a16="http://schemas.microsoft.com/office/drawing/2014/main" id="{2D940F8F-553D-574F-BC76-792F81FEC60B}"/>
              </a:ext>
            </a:extLst>
          </p:cNvPr>
          <p:cNvSpPr/>
          <p:nvPr/>
        </p:nvSpPr>
        <p:spPr>
          <a:xfrm>
            <a:off x="1251847" y="7525656"/>
            <a:ext cx="10501106" cy="1435945"/>
          </a:xfrm>
          <a:prstGeom prst="roundRect">
            <a:avLst/>
          </a:prstGeom>
          <a:solidFill>
            <a:schemeClr val="bg1"/>
          </a:solidFill>
          <a:ln w="38100" cap="flat">
            <a:solidFill>
              <a:srgbClr val="76717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ja-JP" b="0" i="0" u="none" strike="noStrike" cap="none" spc="0" normalizeH="0" baseline="0" dirty="0">
                <a:ln>
                  <a:noFill/>
                </a:ln>
                <a:solidFill>
                  <a:schemeClr val="tx1"/>
                </a:solidFill>
                <a:effectLst/>
                <a:uFillTx/>
                <a:latin typeface="MS PGothic" panose="020B0600070205080204" pitchFamily="34" charset="-128"/>
                <a:ea typeface="MS PGothic" panose="020B0600070205080204" pitchFamily="34" charset="-128"/>
                <a:sym typeface="Helvetica Light"/>
              </a:rPr>
              <a:t>Scratch</a:t>
            </a:r>
            <a:r>
              <a:rPr lang="ja-JP" altLang="en-US">
                <a:solidFill>
                  <a:schemeClr val="tx1"/>
                </a:solidFill>
                <a:latin typeface="MS PGothic" panose="020B0600070205080204" pitchFamily="34" charset="-128"/>
                <a:ea typeface="MS PGothic" panose="020B0600070205080204" pitchFamily="34" charset="-128"/>
              </a:rPr>
              <a:t>では，</a:t>
            </a:r>
            <a:r>
              <a:rPr kumimoji="0" lang="ja-JP" altLang="en-US"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オンラインサービス上に公開されている作品のプログラムを見ることができる</a:t>
            </a:r>
          </a:p>
        </p:txBody>
      </p:sp>
      <p:sp>
        <p:nvSpPr>
          <p:cNvPr id="14" name="フレーム 13">
            <a:extLst>
              <a:ext uri="{FF2B5EF4-FFF2-40B4-BE49-F238E27FC236}">
                <a16:creationId xmlns:a16="http://schemas.microsoft.com/office/drawing/2014/main" id="{B5A0EFA3-769D-5D47-B1DD-025333B70A5C}"/>
              </a:ext>
            </a:extLst>
          </p:cNvPr>
          <p:cNvSpPr/>
          <p:nvPr/>
        </p:nvSpPr>
        <p:spPr>
          <a:xfrm>
            <a:off x="3964132" y="4423641"/>
            <a:ext cx="1737407" cy="860137"/>
          </a:xfrm>
          <a:prstGeom prst="frame">
            <a:avLst>
              <a:gd name="adj1" fmla="val 13538"/>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26921094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D4C790-7AAF-9940-9D7C-4447865DA5DA}"/>
              </a:ext>
            </a:extLst>
          </p:cNvPr>
          <p:cNvSpPr>
            <a:spLocks noGrp="1"/>
          </p:cNvSpPr>
          <p:nvPr>
            <p:ph type="body" idx="1"/>
          </p:nvPr>
        </p:nvSpPr>
        <p:spPr/>
        <p:txBody>
          <a:bodyPr/>
          <a:lstStyle/>
          <a:p>
            <a:pPr marL="0" indent="0">
              <a:buNone/>
            </a:pPr>
            <a:r>
              <a:rPr lang="en-US" altLang="ja-JP" dirty="0"/>
              <a:t>Scratch</a:t>
            </a:r>
            <a:r>
              <a:rPr lang="ja-JP" altLang="en-US"/>
              <a:t>の作品検索において，学習者が実装しようとする動作のイメージを言語化することが難しい</a:t>
            </a:r>
          </a:p>
        </p:txBody>
      </p:sp>
      <p:sp>
        <p:nvSpPr>
          <p:cNvPr id="3" name="タイトル 2">
            <a:extLst>
              <a:ext uri="{FF2B5EF4-FFF2-40B4-BE49-F238E27FC236}">
                <a16:creationId xmlns:a16="http://schemas.microsoft.com/office/drawing/2014/main" id="{3704A85B-72DC-A547-BBE7-C2A28EF903F2}"/>
              </a:ext>
            </a:extLst>
          </p:cNvPr>
          <p:cNvSpPr>
            <a:spLocks noGrp="1"/>
          </p:cNvSpPr>
          <p:nvPr>
            <p:ph type="title"/>
          </p:nvPr>
        </p:nvSpPr>
        <p:spPr/>
        <p:txBody>
          <a:bodyPr/>
          <a:lstStyle/>
          <a:p>
            <a:r>
              <a:rPr kumimoji="1" lang="ja-JP" altLang="en-US"/>
              <a:t>課題</a:t>
            </a:r>
          </a:p>
        </p:txBody>
      </p:sp>
      <p:sp>
        <p:nvSpPr>
          <p:cNvPr id="4" name="スライド番号プレースホルダー 3">
            <a:extLst>
              <a:ext uri="{FF2B5EF4-FFF2-40B4-BE49-F238E27FC236}">
                <a16:creationId xmlns:a16="http://schemas.microsoft.com/office/drawing/2014/main" id="{BD5A66A4-AC62-C045-B275-405EC1B22C43}"/>
              </a:ext>
            </a:extLst>
          </p:cNvPr>
          <p:cNvSpPr>
            <a:spLocks noGrp="1"/>
          </p:cNvSpPr>
          <p:nvPr>
            <p:ph type="sldNum" sz="quarter" idx="2"/>
          </p:nvPr>
        </p:nvSpPr>
        <p:spPr/>
        <p:txBody>
          <a:bodyPr/>
          <a:lstStyle/>
          <a:p>
            <a:fld id="{86CB4B4D-7CA3-9044-876B-883B54F8677D}" type="slidenum">
              <a:rPr lang="en-US" altLang="ja-JP" smtClean="0"/>
              <a:pPr/>
              <a:t>4</a:t>
            </a:fld>
            <a:endParaRPr lang="en-US" altLang="ja-JP"/>
          </a:p>
        </p:txBody>
      </p:sp>
      <p:grpSp>
        <p:nvGrpSpPr>
          <p:cNvPr id="29" name="グループ化 28">
            <a:extLst>
              <a:ext uri="{FF2B5EF4-FFF2-40B4-BE49-F238E27FC236}">
                <a16:creationId xmlns:a16="http://schemas.microsoft.com/office/drawing/2014/main" id="{231DAD56-D7F2-1949-B89F-972A679492E5}"/>
              </a:ext>
            </a:extLst>
          </p:cNvPr>
          <p:cNvGrpSpPr/>
          <p:nvPr/>
        </p:nvGrpSpPr>
        <p:grpSpPr>
          <a:xfrm>
            <a:off x="1816967" y="4205559"/>
            <a:ext cx="9370865" cy="4058525"/>
            <a:chOff x="1628374" y="4072824"/>
            <a:chExt cx="9370865" cy="4058525"/>
          </a:xfrm>
        </p:grpSpPr>
        <p:sp>
          <p:nvSpPr>
            <p:cNvPr id="6" name="テキスト ボックス 5">
              <a:extLst>
                <a:ext uri="{FF2B5EF4-FFF2-40B4-BE49-F238E27FC236}">
                  <a16:creationId xmlns:a16="http://schemas.microsoft.com/office/drawing/2014/main" id="{335B6B8D-DC02-4444-9FC1-049BC857705C}"/>
                </a:ext>
              </a:extLst>
            </p:cNvPr>
            <p:cNvSpPr txBox="1"/>
            <p:nvPr/>
          </p:nvSpPr>
          <p:spPr>
            <a:xfrm>
              <a:off x="2174823" y="7532913"/>
              <a:ext cx="1333698"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3200">
                  <a:latin typeface="MS PGothic" panose="020B0600070205080204" pitchFamily="34" charset="-128"/>
                  <a:ea typeface="MS PGothic" panose="020B0600070205080204" pitchFamily="34" charset="-128"/>
                </a:rPr>
                <a:t>学習者</a:t>
              </a:r>
              <a:endParaRPr kumimoji="0" lang="ja-JP" altLang="en-US" sz="32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pic>
          <p:nvPicPr>
            <p:cNvPr id="1028" name="Picture 4" descr="「ピクトグラム　パソコン」の画像検索結果">
              <a:extLst>
                <a:ext uri="{FF2B5EF4-FFF2-40B4-BE49-F238E27FC236}">
                  <a16:creationId xmlns:a16="http://schemas.microsoft.com/office/drawing/2014/main" id="{2433F890-F5AB-E44A-B5A2-4DC3E0776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23" t="12614" r="14260" b="12277"/>
            <a:stretch/>
          </p:blipFill>
          <p:spPr bwMode="auto">
            <a:xfrm>
              <a:off x="1628374" y="4671262"/>
              <a:ext cx="2701945" cy="2861651"/>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グループ化 24">
              <a:extLst>
                <a:ext uri="{FF2B5EF4-FFF2-40B4-BE49-F238E27FC236}">
                  <a16:creationId xmlns:a16="http://schemas.microsoft.com/office/drawing/2014/main" id="{25C09FBD-5007-9C4E-8590-1DBB6D3630D3}"/>
                </a:ext>
              </a:extLst>
            </p:cNvPr>
            <p:cNvGrpSpPr/>
            <p:nvPr/>
          </p:nvGrpSpPr>
          <p:grpSpPr>
            <a:xfrm>
              <a:off x="5906732" y="4072824"/>
              <a:ext cx="5092507" cy="4058525"/>
              <a:chOff x="5906732" y="3955451"/>
              <a:chExt cx="5092507" cy="4058525"/>
            </a:xfrm>
          </p:grpSpPr>
          <p:sp>
            <p:nvSpPr>
              <p:cNvPr id="7" name="雲形吹き出し 6">
                <a:extLst>
                  <a:ext uri="{FF2B5EF4-FFF2-40B4-BE49-F238E27FC236}">
                    <a16:creationId xmlns:a16="http://schemas.microsoft.com/office/drawing/2014/main" id="{5358E2CD-B461-B54C-AA1D-61135EF73905}"/>
                  </a:ext>
                </a:extLst>
              </p:cNvPr>
              <p:cNvSpPr/>
              <p:nvPr/>
            </p:nvSpPr>
            <p:spPr>
              <a:xfrm>
                <a:off x="5906732" y="4118657"/>
                <a:ext cx="5092507" cy="3761009"/>
              </a:xfrm>
              <a:prstGeom prst="cloudCallout">
                <a:avLst>
                  <a:gd name="adj1" fmla="val -74161"/>
                  <a:gd name="adj2" fmla="val 16754"/>
                </a:avLst>
              </a:prstGeom>
              <a:solidFill>
                <a:schemeClr val="bg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nvGrpSpPr>
              <p:cNvPr id="18" name="グループ化 17">
                <a:extLst>
                  <a:ext uri="{FF2B5EF4-FFF2-40B4-BE49-F238E27FC236}">
                    <a16:creationId xmlns:a16="http://schemas.microsoft.com/office/drawing/2014/main" id="{D32CB407-7813-104B-B2F2-625B1FC814B5}"/>
                  </a:ext>
                </a:extLst>
              </p:cNvPr>
              <p:cNvGrpSpPr/>
              <p:nvPr/>
            </p:nvGrpSpPr>
            <p:grpSpPr>
              <a:xfrm>
                <a:off x="6933587" y="3955451"/>
                <a:ext cx="3042187" cy="1842698"/>
                <a:chOff x="6933587" y="3955451"/>
                <a:chExt cx="3042187" cy="1842698"/>
              </a:xfrm>
            </p:grpSpPr>
            <p:sp>
              <p:nvSpPr>
                <p:cNvPr id="17" name="正方形/長方形 16">
                  <a:extLst>
                    <a:ext uri="{FF2B5EF4-FFF2-40B4-BE49-F238E27FC236}">
                      <a16:creationId xmlns:a16="http://schemas.microsoft.com/office/drawing/2014/main" id="{439461D4-CEB6-5A42-80FC-D31D91B78AC9}"/>
                    </a:ext>
                  </a:extLst>
                </p:cNvPr>
                <p:cNvSpPr/>
                <p:nvPr/>
              </p:nvSpPr>
              <p:spPr>
                <a:xfrm>
                  <a:off x="7251700" y="4373744"/>
                  <a:ext cx="2451100" cy="998356"/>
                </a:xfrm>
                <a:prstGeom prst="rect">
                  <a:avLst/>
                </a:prstGeom>
                <a:solidFill>
                  <a:schemeClr val="bg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nvGrpSpPr>
                <p:cNvPr id="13" name="グループ化 12">
                  <a:extLst>
                    <a:ext uri="{FF2B5EF4-FFF2-40B4-BE49-F238E27FC236}">
                      <a16:creationId xmlns:a16="http://schemas.microsoft.com/office/drawing/2014/main" id="{8574A6A5-FC2E-7148-9134-044B88EC5158}"/>
                    </a:ext>
                  </a:extLst>
                </p:cNvPr>
                <p:cNvGrpSpPr/>
                <p:nvPr/>
              </p:nvGrpSpPr>
              <p:grpSpPr>
                <a:xfrm>
                  <a:off x="6933587" y="3955451"/>
                  <a:ext cx="3042187" cy="1842698"/>
                  <a:chOff x="7257513" y="4062802"/>
                  <a:chExt cx="2256437" cy="1266909"/>
                </a:xfrm>
              </p:grpSpPr>
              <p:grpSp>
                <p:nvGrpSpPr>
                  <p:cNvPr id="8" name="グループ化 7">
                    <a:extLst>
                      <a:ext uri="{FF2B5EF4-FFF2-40B4-BE49-F238E27FC236}">
                        <a16:creationId xmlns:a16="http://schemas.microsoft.com/office/drawing/2014/main" id="{FFF8AE05-82C8-AB4C-A3D8-CF202A160079}"/>
                      </a:ext>
                    </a:extLst>
                  </p:cNvPr>
                  <p:cNvGrpSpPr/>
                  <p:nvPr/>
                </p:nvGrpSpPr>
                <p:grpSpPr>
                  <a:xfrm>
                    <a:off x="7257513" y="4062802"/>
                    <a:ext cx="2256437" cy="1266909"/>
                    <a:chOff x="3469113" y="4728921"/>
                    <a:chExt cx="1895077" cy="993194"/>
                  </a:xfrm>
                </p:grpSpPr>
                <p:pic>
                  <p:nvPicPr>
                    <p:cNvPr id="9" name="グラフィックス 8" descr="フィルム ストリップ 枠線">
                      <a:extLst>
                        <a:ext uri="{FF2B5EF4-FFF2-40B4-BE49-F238E27FC236}">
                          <a16:creationId xmlns:a16="http://schemas.microsoft.com/office/drawing/2014/main" id="{20E4F033-FB4B-344D-B506-AC4835955B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920055" y="4277979"/>
                      <a:ext cx="993194" cy="1895077"/>
                    </a:xfrm>
                    <a:prstGeom prst="rect">
                      <a:avLst/>
                    </a:prstGeom>
                  </p:spPr>
                </p:pic>
                <p:pic>
                  <p:nvPicPr>
                    <p:cNvPr id="10" name="グラフィックス 9" descr="歩く 単色塗りつぶし">
                      <a:extLst>
                        <a:ext uri="{FF2B5EF4-FFF2-40B4-BE49-F238E27FC236}">
                          <a16:creationId xmlns:a16="http://schemas.microsoft.com/office/drawing/2014/main" id="{040E5AFD-7C69-844F-94BC-0B649AC136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7832" y="5068745"/>
                      <a:ext cx="328619" cy="337789"/>
                    </a:xfrm>
                    <a:prstGeom prst="rect">
                      <a:avLst/>
                    </a:prstGeom>
                  </p:spPr>
                </p:pic>
              </p:grpSp>
              <p:pic>
                <p:nvPicPr>
                  <p:cNvPr id="14" name="グラフィックス 13" descr="歩く 単色塗りつぶし">
                    <a:extLst>
                      <a:ext uri="{FF2B5EF4-FFF2-40B4-BE49-F238E27FC236}">
                        <a16:creationId xmlns:a16="http://schemas.microsoft.com/office/drawing/2014/main" id="{AF39DBD4-B9DF-AD49-A3C0-F46EFE603A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911175">
                    <a:off x="8190092" y="4480815"/>
                    <a:ext cx="391281" cy="430880"/>
                  </a:xfrm>
                  <a:prstGeom prst="rect">
                    <a:avLst/>
                  </a:prstGeom>
                </p:spPr>
              </p:pic>
              <p:pic>
                <p:nvPicPr>
                  <p:cNvPr id="15" name="グラフィックス 14" descr="歩く 単色塗りつぶし">
                    <a:extLst>
                      <a:ext uri="{FF2B5EF4-FFF2-40B4-BE49-F238E27FC236}">
                        <a16:creationId xmlns:a16="http://schemas.microsoft.com/office/drawing/2014/main" id="{2ECFB674-A19B-F640-924D-5DFFD04853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8447409">
                    <a:off x="8967408" y="4416523"/>
                    <a:ext cx="391281" cy="430880"/>
                  </a:xfrm>
                  <a:prstGeom prst="rect">
                    <a:avLst/>
                  </a:prstGeom>
                </p:spPr>
              </p:pic>
            </p:grpSp>
          </p:grpSp>
          <p:sp>
            <p:nvSpPr>
              <p:cNvPr id="16" name="下矢印 15">
                <a:extLst>
                  <a:ext uri="{FF2B5EF4-FFF2-40B4-BE49-F238E27FC236}">
                    <a16:creationId xmlns:a16="http://schemas.microsoft.com/office/drawing/2014/main" id="{4B017A84-7C64-9347-B963-D802C6FA83AD}"/>
                  </a:ext>
                </a:extLst>
              </p:cNvPr>
              <p:cNvSpPr/>
              <p:nvPr/>
            </p:nvSpPr>
            <p:spPr>
              <a:xfrm>
                <a:off x="8120334" y="6043195"/>
                <a:ext cx="707373" cy="711014"/>
              </a:xfrm>
              <a:prstGeom prst="downArrow">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nvGrpSpPr>
              <p:cNvPr id="24" name="グループ化 23">
                <a:extLst>
                  <a:ext uri="{FF2B5EF4-FFF2-40B4-BE49-F238E27FC236}">
                    <a16:creationId xmlns:a16="http://schemas.microsoft.com/office/drawing/2014/main" id="{04AA803D-06C1-DA43-B2C8-EE712A2D7B24}"/>
                  </a:ext>
                </a:extLst>
              </p:cNvPr>
              <p:cNvGrpSpPr/>
              <p:nvPr/>
            </p:nvGrpSpPr>
            <p:grpSpPr>
              <a:xfrm>
                <a:off x="6588071" y="6918015"/>
                <a:ext cx="3778355" cy="533400"/>
                <a:chOff x="6563984" y="6523970"/>
                <a:chExt cx="3778355" cy="533400"/>
              </a:xfrm>
            </p:grpSpPr>
            <p:grpSp>
              <p:nvGrpSpPr>
                <p:cNvPr id="20" name="グループ化 19">
                  <a:extLst>
                    <a:ext uri="{FF2B5EF4-FFF2-40B4-BE49-F238E27FC236}">
                      <a16:creationId xmlns:a16="http://schemas.microsoft.com/office/drawing/2014/main" id="{A92BB178-A85A-4F4C-89E4-D0F4240CF5E8}"/>
                    </a:ext>
                  </a:extLst>
                </p:cNvPr>
                <p:cNvGrpSpPr/>
                <p:nvPr/>
              </p:nvGrpSpPr>
              <p:grpSpPr>
                <a:xfrm>
                  <a:off x="6563984" y="6523970"/>
                  <a:ext cx="3778355" cy="533400"/>
                  <a:chOff x="6563984" y="6523970"/>
                  <a:chExt cx="3778355" cy="533400"/>
                </a:xfrm>
              </p:grpSpPr>
              <p:sp>
                <p:nvSpPr>
                  <p:cNvPr id="19" name="角丸四角形 18">
                    <a:extLst>
                      <a:ext uri="{FF2B5EF4-FFF2-40B4-BE49-F238E27FC236}">
                        <a16:creationId xmlns:a16="http://schemas.microsoft.com/office/drawing/2014/main" id="{B4C8E132-99DC-C344-9E71-61BEB1EB635F}"/>
                      </a:ext>
                    </a:extLst>
                  </p:cNvPr>
                  <p:cNvSpPr/>
                  <p:nvPr/>
                </p:nvSpPr>
                <p:spPr>
                  <a:xfrm>
                    <a:off x="6563984" y="6523970"/>
                    <a:ext cx="3771900" cy="533400"/>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21" name="角丸四角形 20">
                    <a:extLst>
                      <a:ext uri="{FF2B5EF4-FFF2-40B4-BE49-F238E27FC236}">
                        <a16:creationId xmlns:a16="http://schemas.microsoft.com/office/drawing/2014/main" id="{3024A60C-1972-BA44-B39F-D5BE6A4AE0B1}"/>
                      </a:ext>
                    </a:extLst>
                  </p:cNvPr>
                  <p:cNvSpPr/>
                  <p:nvPr/>
                </p:nvSpPr>
                <p:spPr>
                  <a:xfrm>
                    <a:off x="9513950" y="6523970"/>
                    <a:ext cx="828389" cy="533400"/>
                  </a:xfrm>
                  <a:prstGeom prst="roundRect">
                    <a:avLst/>
                  </a:prstGeom>
                  <a:solidFill>
                    <a:schemeClr val="tx1"/>
                  </a:solidFill>
                  <a:ln w="28575">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bg1"/>
                        </a:solidFill>
                        <a:effectLst/>
                        <a:uFillTx/>
                        <a:latin typeface="MS PGothic" panose="020B0600070205080204" pitchFamily="34" charset="-128"/>
                        <a:ea typeface="MS PGothic" panose="020B0600070205080204" pitchFamily="34" charset="-128"/>
                        <a:sym typeface="Helvetica Light"/>
                      </a:rPr>
                      <a:t>検索</a:t>
                    </a:r>
                  </a:p>
                </p:txBody>
              </p:sp>
            </p:grpSp>
            <p:sp>
              <p:nvSpPr>
                <p:cNvPr id="23" name="正方形/長方形 22">
                  <a:extLst>
                    <a:ext uri="{FF2B5EF4-FFF2-40B4-BE49-F238E27FC236}">
                      <a16:creationId xmlns:a16="http://schemas.microsoft.com/office/drawing/2014/main" id="{CB278D16-63F0-D94D-96E8-C3B299CE4850}"/>
                    </a:ext>
                  </a:extLst>
                </p:cNvPr>
                <p:cNvSpPr/>
                <p:nvPr/>
              </p:nvSpPr>
              <p:spPr>
                <a:xfrm>
                  <a:off x="9513950" y="6523970"/>
                  <a:ext cx="117310" cy="533400"/>
                </a:xfrm>
                <a:prstGeom prst="rect">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sp>
            <p:nvSpPr>
              <p:cNvPr id="27" name="テキスト ボックス 26">
                <a:extLst>
                  <a:ext uri="{FF2B5EF4-FFF2-40B4-BE49-F238E27FC236}">
                    <a16:creationId xmlns:a16="http://schemas.microsoft.com/office/drawing/2014/main" id="{F84A8244-FE87-C146-9E40-0931539EA447}"/>
                  </a:ext>
                </a:extLst>
              </p:cNvPr>
              <p:cNvSpPr txBox="1"/>
              <p:nvPr/>
            </p:nvSpPr>
            <p:spPr>
              <a:xfrm>
                <a:off x="7700530" y="5404127"/>
                <a:ext cx="1498808"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3200">
                    <a:latin typeface="MS PGothic" panose="020B0600070205080204" pitchFamily="34" charset="-128"/>
                    <a:ea typeface="MS PGothic" panose="020B0600070205080204" pitchFamily="34" charset="-128"/>
                  </a:rPr>
                  <a:t>イメージ</a:t>
                </a:r>
                <a:endParaRPr kumimoji="0" lang="ja-JP" altLang="en-US" sz="32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
            <p:nvSpPr>
              <p:cNvPr id="28" name="テキスト ボックス 27">
                <a:extLst>
                  <a:ext uri="{FF2B5EF4-FFF2-40B4-BE49-F238E27FC236}">
                    <a16:creationId xmlns:a16="http://schemas.microsoft.com/office/drawing/2014/main" id="{ACC0667F-A1E6-6D46-81E7-FC02F5B3894A}"/>
                  </a:ext>
                </a:extLst>
              </p:cNvPr>
              <p:cNvSpPr txBox="1"/>
              <p:nvPr/>
            </p:nvSpPr>
            <p:spPr>
              <a:xfrm>
                <a:off x="7468939" y="7418941"/>
                <a:ext cx="201016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3200">
                    <a:latin typeface="MS PGothic" panose="020B0600070205080204" pitchFamily="34" charset="-128"/>
                    <a:ea typeface="MS PGothic" panose="020B0600070205080204" pitchFamily="34" charset="-128"/>
                  </a:rPr>
                  <a:t>キーワード</a:t>
                </a:r>
                <a:endParaRPr kumimoji="0" lang="ja-JP" altLang="en-US" sz="32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grpSp>
      </p:grpSp>
      <p:sp>
        <p:nvSpPr>
          <p:cNvPr id="30" name="テキスト ボックス 29">
            <a:extLst>
              <a:ext uri="{FF2B5EF4-FFF2-40B4-BE49-F238E27FC236}">
                <a16:creationId xmlns:a16="http://schemas.microsoft.com/office/drawing/2014/main" id="{8AB5330B-FF2F-AD4F-BBA8-DC8018BA2DBB}"/>
              </a:ext>
            </a:extLst>
          </p:cNvPr>
          <p:cNvSpPr txBox="1"/>
          <p:nvPr/>
        </p:nvSpPr>
        <p:spPr>
          <a:xfrm>
            <a:off x="8101586" y="7028638"/>
            <a:ext cx="56425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4000" b="1" i="0" u="none" strike="noStrike" cap="none" spc="0" normalizeH="0" baseline="0">
                <a:ln>
                  <a:noFill/>
                </a:ln>
                <a:solidFill>
                  <a:srgbClr val="000000"/>
                </a:solidFill>
                <a:effectLst/>
                <a:uFillTx/>
                <a:latin typeface="HGSoeiKakugothicUB" panose="020B0909000000000000" pitchFamily="49" charset="-128"/>
                <a:ea typeface="HGSoeiKakugothicUB" panose="020B0909000000000000" pitchFamily="49" charset="-128"/>
                <a:sym typeface="Helvetica Light"/>
              </a:rPr>
              <a:t>？</a:t>
            </a:r>
          </a:p>
        </p:txBody>
      </p:sp>
    </p:spTree>
    <p:extLst>
      <p:ext uri="{BB962C8B-B14F-4D97-AF65-F5344CB8AC3E}">
        <p14:creationId xmlns:p14="http://schemas.microsoft.com/office/powerpoint/2010/main" val="42590216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844FF-CBDA-DF46-A467-338BB35B6C1B}"/>
              </a:ext>
            </a:extLst>
          </p:cNvPr>
          <p:cNvSpPr>
            <a:spLocks noGrp="1"/>
          </p:cNvSpPr>
          <p:nvPr>
            <p:ph type="body" idx="1"/>
          </p:nvPr>
        </p:nvSpPr>
        <p:spPr/>
        <p:txBody>
          <a:bodyPr/>
          <a:lstStyle/>
          <a:p>
            <a:r>
              <a:rPr lang="ja-JP" altLang="en-US"/>
              <a:t>目的</a:t>
            </a:r>
            <a:endParaRPr lang="en-US" altLang="ja-JP" dirty="0"/>
          </a:p>
          <a:p>
            <a:pPr lvl="1"/>
            <a:r>
              <a:rPr lang="en-US" altLang="ja-JP" dirty="0"/>
              <a:t>Scratch</a:t>
            </a:r>
            <a:r>
              <a:rPr lang="ja-JP" altLang="en-US"/>
              <a:t>において，学習者が実装したい動作のイメージから作品例を検索・提示することで，学習を支援する</a:t>
            </a:r>
            <a:endParaRPr kumimoji="1" lang="en-US" altLang="ja-JP" dirty="0"/>
          </a:p>
          <a:p>
            <a:r>
              <a:rPr kumimoji="1" lang="ja-JP" altLang="en-US"/>
              <a:t>提案手法</a:t>
            </a:r>
          </a:p>
        </p:txBody>
      </p:sp>
      <p:sp>
        <p:nvSpPr>
          <p:cNvPr id="3" name="タイトル 2">
            <a:extLst>
              <a:ext uri="{FF2B5EF4-FFF2-40B4-BE49-F238E27FC236}">
                <a16:creationId xmlns:a16="http://schemas.microsoft.com/office/drawing/2014/main" id="{019A03D4-15FC-B441-8C03-D16957DB73ED}"/>
              </a:ext>
            </a:extLst>
          </p:cNvPr>
          <p:cNvSpPr>
            <a:spLocks noGrp="1"/>
          </p:cNvSpPr>
          <p:nvPr>
            <p:ph type="title"/>
          </p:nvPr>
        </p:nvSpPr>
        <p:spPr/>
        <p:txBody>
          <a:bodyPr/>
          <a:lstStyle/>
          <a:p>
            <a:r>
              <a:rPr kumimoji="1" lang="ja-JP" altLang="en-US"/>
              <a:t>目的・提案手法</a:t>
            </a:r>
          </a:p>
        </p:txBody>
      </p:sp>
      <p:sp>
        <p:nvSpPr>
          <p:cNvPr id="4" name="スライド番号プレースホルダー 3">
            <a:extLst>
              <a:ext uri="{FF2B5EF4-FFF2-40B4-BE49-F238E27FC236}">
                <a16:creationId xmlns:a16="http://schemas.microsoft.com/office/drawing/2014/main" id="{A93653C0-7EF9-404D-A4A7-22B79BB3B174}"/>
              </a:ext>
            </a:extLst>
          </p:cNvPr>
          <p:cNvSpPr>
            <a:spLocks noGrp="1"/>
          </p:cNvSpPr>
          <p:nvPr>
            <p:ph type="sldNum" sz="quarter" idx="2"/>
          </p:nvPr>
        </p:nvSpPr>
        <p:spPr/>
        <p:txBody>
          <a:bodyPr/>
          <a:lstStyle/>
          <a:p>
            <a:fld id="{86CB4B4D-7CA3-9044-876B-883B54F8677D}" type="slidenum">
              <a:rPr lang="en-US" altLang="ja-JP" smtClean="0"/>
              <a:pPr/>
              <a:t>5</a:t>
            </a:fld>
            <a:endParaRPr lang="en-US" altLang="ja-JP"/>
          </a:p>
        </p:txBody>
      </p:sp>
      <p:pic>
        <p:nvPicPr>
          <p:cNvPr id="5" name="図 4">
            <a:extLst>
              <a:ext uri="{FF2B5EF4-FFF2-40B4-BE49-F238E27FC236}">
                <a16:creationId xmlns:a16="http://schemas.microsoft.com/office/drawing/2014/main" id="{1883837F-8765-0245-B5DA-BD715258E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58" y="5591144"/>
            <a:ext cx="8690483" cy="3157389"/>
          </a:xfrm>
          <a:prstGeom prst="rect">
            <a:avLst/>
          </a:prstGeom>
        </p:spPr>
      </p:pic>
    </p:spTree>
    <p:extLst>
      <p:ext uri="{BB962C8B-B14F-4D97-AF65-F5344CB8AC3E}">
        <p14:creationId xmlns:p14="http://schemas.microsoft.com/office/powerpoint/2010/main" val="7027511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01C7C1-A9FE-2147-8769-0B1AF81A8835}"/>
              </a:ext>
            </a:extLst>
          </p:cNvPr>
          <p:cNvSpPr>
            <a:spLocks noGrp="1"/>
          </p:cNvSpPr>
          <p:nvPr>
            <p:ph type="body" idx="1"/>
          </p:nvPr>
        </p:nvSpPr>
        <p:spPr/>
        <p:txBody>
          <a:bodyPr/>
          <a:lstStyle/>
          <a:p>
            <a:r>
              <a:rPr kumimoji="1" lang="ja-JP" altLang="en-US"/>
              <a:t>この手法で，できること・できないこと（検出できるもの・できないもの）を説明</a:t>
            </a:r>
          </a:p>
        </p:txBody>
      </p:sp>
      <p:sp>
        <p:nvSpPr>
          <p:cNvPr id="3" name="タイトル 2">
            <a:extLst>
              <a:ext uri="{FF2B5EF4-FFF2-40B4-BE49-F238E27FC236}">
                <a16:creationId xmlns:a16="http://schemas.microsoft.com/office/drawing/2014/main" id="{9DD86505-C635-3F41-98DE-2C859DC247F6}"/>
              </a:ext>
            </a:extLst>
          </p:cNvPr>
          <p:cNvSpPr>
            <a:spLocks noGrp="1"/>
          </p:cNvSpPr>
          <p:nvPr>
            <p:ph type="title"/>
          </p:nvPr>
        </p:nvSpPr>
        <p:spPr/>
        <p:txBody>
          <a:bodyPr/>
          <a:lstStyle/>
          <a:p>
            <a:r>
              <a:rPr kumimoji="1" lang="ja-JP" altLang="en-US"/>
              <a:t>提案手法</a:t>
            </a:r>
          </a:p>
        </p:txBody>
      </p:sp>
      <p:sp>
        <p:nvSpPr>
          <p:cNvPr id="4" name="スライド番号プレースホルダー 3">
            <a:extLst>
              <a:ext uri="{FF2B5EF4-FFF2-40B4-BE49-F238E27FC236}">
                <a16:creationId xmlns:a16="http://schemas.microsoft.com/office/drawing/2014/main" id="{880DC5CA-D164-C844-8C89-EC4D698256A7}"/>
              </a:ext>
            </a:extLst>
          </p:cNvPr>
          <p:cNvSpPr>
            <a:spLocks noGrp="1"/>
          </p:cNvSpPr>
          <p:nvPr>
            <p:ph type="sldNum" sz="quarter" idx="2"/>
          </p:nvPr>
        </p:nvSpPr>
        <p:spPr/>
        <p:txBody>
          <a:bodyPr/>
          <a:lstStyle/>
          <a:p>
            <a:fld id="{86CB4B4D-7CA3-9044-876B-883B54F8677D}" type="slidenum">
              <a:rPr lang="en-US" altLang="ja-JP" smtClean="0"/>
              <a:pPr/>
              <a:t>6</a:t>
            </a:fld>
            <a:endParaRPr lang="en-US" altLang="ja-JP"/>
          </a:p>
        </p:txBody>
      </p:sp>
      <p:pic>
        <p:nvPicPr>
          <p:cNvPr id="5" name="図 4">
            <a:extLst>
              <a:ext uri="{FF2B5EF4-FFF2-40B4-BE49-F238E27FC236}">
                <a16:creationId xmlns:a16="http://schemas.microsoft.com/office/drawing/2014/main" id="{F1E7CD79-445A-2847-8BB9-57A546DC8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58" y="4375524"/>
            <a:ext cx="8690483" cy="3157389"/>
          </a:xfrm>
          <a:prstGeom prst="rect">
            <a:avLst/>
          </a:prstGeom>
        </p:spPr>
      </p:pic>
    </p:spTree>
    <p:extLst>
      <p:ext uri="{BB962C8B-B14F-4D97-AF65-F5344CB8AC3E}">
        <p14:creationId xmlns:p14="http://schemas.microsoft.com/office/powerpoint/2010/main" val="20632169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76C331-D64F-3D4B-A08A-05641CBFA568}"/>
              </a:ext>
            </a:extLst>
          </p:cNvPr>
          <p:cNvSpPr>
            <a:spLocks noGrp="1"/>
          </p:cNvSpPr>
          <p:nvPr>
            <p:ph type="body" idx="1"/>
          </p:nvPr>
        </p:nvSpPr>
        <p:spPr/>
        <p:txBody>
          <a:bodyPr/>
          <a:lstStyle/>
          <a:p>
            <a:r>
              <a:rPr kumimoji="1" lang="ja-JP" altLang="en-US"/>
              <a:t>検索対象とする作品の</a:t>
            </a:r>
            <a:r>
              <a:rPr lang="ja-JP" altLang="en-US"/>
              <a:t>条件と理由を述べる</a:t>
            </a:r>
            <a:endParaRPr lang="en-US" altLang="ja-JP" dirty="0"/>
          </a:p>
          <a:p>
            <a:pPr marL="0" indent="0">
              <a:buNone/>
            </a:pPr>
            <a:endParaRPr lang="en-US" altLang="ja-JP" dirty="0"/>
          </a:p>
          <a:p>
            <a:pPr lvl="1"/>
            <a:r>
              <a:rPr lang="ja-JP" altLang="en-US"/>
              <a:t>キー入力やマウス操作を必要としない作品</a:t>
            </a:r>
            <a:endParaRPr lang="en-US" altLang="ja-JP" dirty="0"/>
          </a:p>
          <a:p>
            <a:pPr lvl="1"/>
            <a:r>
              <a:rPr lang="ja-JP" altLang="en-US"/>
              <a:t>動きブロックを用いている作品</a:t>
            </a:r>
          </a:p>
          <a:p>
            <a:pPr lvl="1"/>
            <a:endParaRPr lang="en-US" altLang="ja-JP" dirty="0"/>
          </a:p>
        </p:txBody>
      </p:sp>
      <p:sp>
        <p:nvSpPr>
          <p:cNvPr id="3" name="タイトル 2">
            <a:extLst>
              <a:ext uri="{FF2B5EF4-FFF2-40B4-BE49-F238E27FC236}">
                <a16:creationId xmlns:a16="http://schemas.microsoft.com/office/drawing/2014/main" id="{68A657E0-9E5E-2540-A29A-06E69FAFACDC}"/>
              </a:ext>
            </a:extLst>
          </p:cNvPr>
          <p:cNvSpPr>
            <a:spLocks noGrp="1"/>
          </p:cNvSpPr>
          <p:nvPr>
            <p:ph type="title"/>
          </p:nvPr>
        </p:nvSpPr>
        <p:spPr/>
        <p:txBody>
          <a:bodyPr/>
          <a:lstStyle/>
          <a:p>
            <a:r>
              <a:rPr kumimoji="1" lang="ja-JP" altLang="en-US"/>
              <a:t>提案手法</a:t>
            </a:r>
            <a:r>
              <a:rPr kumimoji="1" lang="en-US" altLang="ja-JP" dirty="0"/>
              <a:t>①</a:t>
            </a:r>
            <a:br>
              <a:rPr kumimoji="1" lang="en-US" altLang="ja-JP" dirty="0"/>
            </a:br>
            <a:r>
              <a:rPr kumimoji="1" lang="en-US" altLang="ja-JP" dirty="0"/>
              <a:t>-</a:t>
            </a:r>
            <a:r>
              <a:rPr lang="en-US" altLang="ja-JP" dirty="0"/>
              <a:t> </a:t>
            </a:r>
            <a:r>
              <a:rPr lang="ja-JP" altLang="en-US"/>
              <a:t>検索対象の作品を準備</a:t>
            </a:r>
            <a:endParaRPr kumimoji="1" lang="ja-JP" altLang="en-US"/>
          </a:p>
        </p:txBody>
      </p:sp>
      <p:sp>
        <p:nvSpPr>
          <p:cNvPr id="4" name="スライド番号プレースホルダー 3">
            <a:extLst>
              <a:ext uri="{FF2B5EF4-FFF2-40B4-BE49-F238E27FC236}">
                <a16:creationId xmlns:a16="http://schemas.microsoft.com/office/drawing/2014/main" id="{2161E4A9-5742-B546-A3CD-7D8FC40F1276}"/>
              </a:ext>
            </a:extLst>
          </p:cNvPr>
          <p:cNvSpPr>
            <a:spLocks noGrp="1"/>
          </p:cNvSpPr>
          <p:nvPr>
            <p:ph type="sldNum" sz="quarter" idx="2"/>
          </p:nvPr>
        </p:nvSpPr>
        <p:spPr/>
        <p:txBody>
          <a:bodyPr/>
          <a:lstStyle/>
          <a:p>
            <a:fld id="{86CB4B4D-7CA3-9044-876B-883B54F8677D}" type="slidenum">
              <a:rPr lang="en-US" altLang="ja-JP" smtClean="0"/>
              <a:pPr/>
              <a:t>7</a:t>
            </a:fld>
            <a:endParaRPr lang="en-US" altLang="ja-JP"/>
          </a:p>
        </p:txBody>
      </p:sp>
    </p:spTree>
    <p:extLst>
      <p:ext uri="{BB962C8B-B14F-4D97-AF65-F5344CB8AC3E}">
        <p14:creationId xmlns:p14="http://schemas.microsoft.com/office/powerpoint/2010/main" val="15616825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1134955-AB5D-1444-998D-4DED10353C1F}"/>
              </a:ext>
            </a:extLst>
          </p:cNvPr>
          <p:cNvSpPr>
            <a:spLocks noGrp="1"/>
          </p:cNvSpPr>
          <p:nvPr>
            <p:ph type="body" idx="1"/>
          </p:nvPr>
        </p:nvSpPr>
        <p:spPr/>
        <p:txBody>
          <a:bodyPr/>
          <a:lstStyle/>
          <a:p>
            <a:r>
              <a:rPr lang="en-US" altLang="ja-JP" dirty="0"/>
              <a:t>Web</a:t>
            </a:r>
            <a:r>
              <a:rPr lang="ja-JP" altLang="en-US"/>
              <a:t>アプリケーションの自動テストツール</a:t>
            </a:r>
            <a:r>
              <a:rPr lang="en-US" altLang="ja-JP"/>
              <a:t>Selenium</a:t>
            </a:r>
            <a:endParaRPr lang="en-US" altLang="ja-JP" dirty="0"/>
          </a:p>
        </p:txBody>
      </p:sp>
      <p:sp>
        <p:nvSpPr>
          <p:cNvPr id="3" name="タイトル 2">
            <a:extLst>
              <a:ext uri="{FF2B5EF4-FFF2-40B4-BE49-F238E27FC236}">
                <a16:creationId xmlns:a16="http://schemas.microsoft.com/office/drawing/2014/main" id="{E1719F3F-2A49-BF49-AC62-EF9ECDFED01B}"/>
              </a:ext>
            </a:extLst>
          </p:cNvPr>
          <p:cNvSpPr>
            <a:spLocks noGrp="1"/>
          </p:cNvSpPr>
          <p:nvPr>
            <p:ph type="title"/>
          </p:nvPr>
        </p:nvSpPr>
        <p:spPr/>
        <p:txBody>
          <a:bodyPr/>
          <a:lstStyle/>
          <a:p>
            <a:r>
              <a:rPr lang="ja-JP" altLang="en-US"/>
              <a:t>提案手法</a:t>
            </a:r>
            <a:r>
              <a:rPr kumimoji="1" lang="ja-JP" altLang="en-US"/>
              <a:t>①</a:t>
            </a:r>
            <a:br>
              <a:rPr kumimoji="1" lang="en-US" altLang="ja-JP" dirty="0"/>
            </a:br>
            <a:r>
              <a:rPr kumimoji="1" lang="en-US" altLang="ja-JP" dirty="0"/>
              <a:t>- </a:t>
            </a:r>
            <a:r>
              <a:rPr lang="ja-JP" altLang="en-US"/>
              <a:t>検索対象の作品を準備</a:t>
            </a:r>
            <a:endParaRPr kumimoji="1" lang="ja-JP" altLang="en-US"/>
          </a:p>
        </p:txBody>
      </p:sp>
      <p:sp>
        <p:nvSpPr>
          <p:cNvPr id="4" name="スライド番号プレースホルダー 3">
            <a:extLst>
              <a:ext uri="{FF2B5EF4-FFF2-40B4-BE49-F238E27FC236}">
                <a16:creationId xmlns:a16="http://schemas.microsoft.com/office/drawing/2014/main" id="{154828B8-FF06-864A-8D54-438350B44861}"/>
              </a:ext>
            </a:extLst>
          </p:cNvPr>
          <p:cNvSpPr>
            <a:spLocks noGrp="1"/>
          </p:cNvSpPr>
          <p:nvPr>
            <p:ph type="sldNum" sz="quarter" idx="2"/>
          </p:nvPr>
        </p:nvSpPr>
        <p:spPr/>
        <p:txBody>
          <a:bodyPr/>
          <a:lstStyle/>
          <a:p>
            <a:fld id="{86CB4B4D-7CA3-9044-876B-883B54F8677D}" type="slidenum">
              <a:rPr lang="en-US" altLang="ja-JP" smtClean="0"/>
              <a:pPr/>
              <a:t>8</a:t>
            </a:fld>
            <a:endParaRPr lang="en-US" altLang="ja-JP"/>
          </a:p>
        </p:txBody>
      </p:sp>
    </p:spTree>
    <p:extLst>
      <p:ext uri="{BB962C8B-B14F-4D97-AF65-F5344CB8AC3E}">
        <p14:creationId xmlns:p14="http://schemas.microsoft.com/office/powerpoint/2010/main" val="111372698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D82132-D0C8-1A44-AAA3-5ED43A202A05}"/>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712B16BD-F43F-8940-979D-5FFFF01CFF1B}"/>
              </a:ext>
            </a:extLst>
          </p:cNvPr>
          <p:cNvSpPr>
            <a:spLocks noGrp="1"/>
          </p:cNvSpPr>
          <p:nvPr>
            <p:ph type="title"/>
          </p:nvPr>
        </p:nvSpPr>
        <p:spPr/>
        <p:txBody>
          <a:bodyPr/>
          <a:lstStyle/>
          <a:p>
            <a:r>
              <a:rPr lang="ja-JP" altLang="en-US"/>
              <a:t>提案手法</a:t>
            </a:r>
            <a:r>
              <a:rPr kumimoji="1" lang="en-US" altLang="ja-JP" dirty="0"/>
              <a:t>②</a:t>
            </a:r>
            <a:br>
              <a:rPr kumimoji="1" lang="en-US" altLang="ja-JP" dirty="0"/>
            </a:br>
            <a:r>
              <a:rPr kumimoji="1" lang="en-US" altLang="ja-JP" dirty="0"/>
              <a:t>- </a:t>
            </a:r>
            <a:r>
              <a:rPr kumimoji="1" lang="ja-JP" altLang="en-US"/>
              <a:t>スプライトの移動方向を検出</a:t>
            </a:r>
          </a:p>
        </p:txBody>
      </p:sp>
      <p:sp>
        <p:nvSpPr>
          <p:cNvPr id="4" name="スライド番号プレースホルダー 3">
            <a:extLst>
              <a:ext uri="{FF2B5EF4-FFF2-40B4-BE49-F238E27FC236}">
                <a16:creationId xmlns:a16="http://schemas.microsoft.com/office/drawing/2014/main" id="{B18064DA-9D9D-4342-87A8-C2390F0857EA}"/>
              </a:ext>
            </a:extLst>
          </p:cNvPr>
          <p:cNvSpPr>
            <a:spLocks noGrp="1"/>
          </p:cNvSpPr>
          <p:nvPr>
            <p:ph type="sldNum" sz="quarter" idx="2"/>
          </p:nvPr>
        </p:nvSpPr>
        <p:spPr/>
        <p:txBody>
          <a:bodyPr/>
          <a:lstStyle/>
          <a:p>
            <a:fld id="{86CB4B4D-7CA3-9044-876B-883B54F8677D}" type="slidenum">
              <a:rPr lang="en-US" altLang="ja-JP" smtClean="0"/>
              <a:pPr/>
              <a:t>9</a:t>
            </a:fld>
            <a:endParaRPr lang="en-US" altLang="ja-JP"/>
          </a:p>
        </p:txBody>
      </p:sp>
    </p:spTree>
    <p:extLst>
      <p:ext uri="{BB962C8B-B14F-4D97-AF65-F5344CB8AC3E}">
        <p14:creationId xmlns:p14="http://schemas.microsoft.com/office/powerpoint/2010/main" val="3337388343"/>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25400" cap="flat">
          <a:noFill/>
          <a:miter lim="400000"/>
        </a:ln>
        <a:effectLst/>
        <a:sp3d/>
      </a:spPr>
      <a:bodyPr rot="0" spcFirstLastPara="1" vertOverflow="overflow" horzOverflow="overflow" vert="horz" wrap="square" lIns="50800" tIns="50800" rIns="50800" bIns="50800" numCol="1" spcCol="38100" rtlCol="0" anchor="ctr">
        <a:no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プレゼンテーション6" id="{941C1D47-7037-DF4E-880F-A91BE7BDC2F9}" vid="{363E9B56-A2EF-5C46-97BA-1E63B0E952DB}"/>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1532</TotalTime>
  <Words>347</Words>
  <Application>Microsoft Macintosh PowerPoint</Application>
  <PresentationFormat>ユーザー設定</PresentationFormat>
  <Paragraphs>67</Paragraphs>
  <Slides>17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17</vt:i4>
      </vt:variant>
    </vt:vector>
  </HeadingPairs>
  <TitlesOfParts>
    <vt:vector size="27" baseType="lpstr">
      <vt:lpstr>HGPGothicE</vt:lpstr>
      <vt:lpstr>HGSoeiKakugothicUB</vt:lpstr>
      <vt:lpstr>ＭＳ Ｐゴシック</vt:lpstr>
      <vt:lpstr>ＭＳ Ｐゴシック</vt:lpstr>
      <vt:lpstr>Arial</vt:lpstr>
      <vt:lpstr>Helvetica</vt:lpstr>
      <vt:lpstr>Helvetica Light</vt:lpstr>
      <vt:lpstr>Helvetica Neue</vt:lpstr>
      <vt:lpstr>Wingdings</vt:lpstr>
      <vt:lpstr>White</vt:lpstr>
      <vt:lpstr>PowerPoint プレゼンテーション</vt:lpstr>
      <vt:lpstr>ビジュアルプログラミング言語 Scratch</vt:lpstr>
      <vt:lpstr>ビジュアルプログラミング言語の学習</vt:lpstr>
      <vt:lpstr>課題</vt:lpstr>
      <vt:lpstr>目的・提案手法</vt:lpstr>
      <vt:lpstr>提案手法</vt:lpstr>
      <vt:lpstr>提案手法① - 検索対象の作品を準備</vt:lpstr>
      <vt:lpstr>提案手法① - 検索対象の作品を準備</vt:lpstr>
      <vt:lpstr>提案手法② - スプライトの移動方向を検出</vt:lpstr>
      <vt:lpstr>提案手法③ - 入力オブジェクト操作の移動方向を検出</vt:lpstr>
      <vt:lpstr>提案手法④ - 移動方向が一致する作品を推薦</vt:lpstr>
      <vt:lpstr>動作実験</vt:lpstr>
      <vt:lpstr>実験結果</vt:lpstr>
      <vt:lpstr>追加研究(?)</vt:lpstr>
      <vt:lpstr>今後の課題</vt:lpstr>
      <vt:lpstr>今後の予定</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福地　ユキ</dc:creator>
  <cp:lastModifiedBy>福地　ユキ</cp:lastModifiedBy>
  <cp:revision>30</cp:revision>
  <dcterms:created xsi:type="dcterms:W3CDTF">2021-02-15T17:59:25Z</dcterms:created>
  <dcterms:modified xsi:type="dcterms:W3CDTF">2021-02-21T13:30:51Z</dcterms:modified>
</cp:coreProperties>
</file>