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1"/>
    <p:restoredTop sz="94776"/>
  </p:normalViewPr>
  <p:slideViewPr>
    <p:cSldViewPr snapToGrid="0" snapToObjects="1">
      <p:cViewPr varScale="1">
        <p:scale>
          <a:sx n="72" d="100"/>
          <a:sy n="72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9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05B2E58B-B09C-314E-8A5B-5DB38D3D1E10}"/>
              </a:ext>
            </a:extLst>
          </p:cNvPr>
          <p:cNvSpPr/>
          <p:nvPr/>
        </p:nvSpPr>
        <p:spPr>
          <a:xfrm>
            <a:off x="6266913" y="1372175"/>
            <a:ext cx="1673283" cy="33881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0007EF9-04D4-6C4E-998D-D25D04671A9F}"/>
              </a:ext>
            </a:extLst>
          </p:cNvPr>
          <p:cNvSpPr/>
          <p:nvPr/>
        </p:nvSpPr>
        <p:spPr>
          <a:xfrm>
            <a:off x="8098993" y="1372175"/>
            <a:ext cx="2825155" cy="33737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51DEA2AF-CB15-D749-8BA8-E41A00D74B66}"/>
              </a:ext>
            </a:extLst>
          </p:cNvPr>
          <p:cNvSpPr/>
          <p:nvPr/>
        </p:nvSpPr>
        <p:spPr>
          <a:xfrm>
            <a:off x="1845474" y="1372175"/>
            <a:ext cx="2874362" cy="19066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69D07A2-BD68-544D-B60D-3487CCB3C758}"/>
              </a:ext>
            </a:extLst>
          </p:cNvPr>
          <p:cNvGrpSpPr/>
          <p:nvPr/>
        </p:nvGrpSpPr>
        <p:grpSpPr>
          <a:xfrm>
            <a:off x="11014745" y="1628940"/>
            <a:ext cx="915529" cy="1065824"/>
            <a:chOff x="10399851" y="1773834"/>
            <a:chExt cx="915529" cy="1065824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BD9AF186-632B-B24E-B959-482C74A297C2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4" name="グラフィックス 3" descr="画像">
                <a:extLst>
                  <a:ext uri="{FF2B5EF4-FFF2-40B4-BE49-F238E27FC236}">
                    <a16:creationId xmlns:a16="http://schemas.microsoft.com/office/drawing/2014/main" id="{99E3EA80-A6A3-5F4C-8768-33698887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0D8415C-7730-E047-9146-7A18017C4159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グラフィックス 5" descr="画像">
                <a:extLst>
                  <a:ext uri="{FF2B5EF4-FFF2-40B4-BE49-F238E27FC236}">
                    <a16:creationId xmlns:a16="http://schemas.microsoft.com/office/drawing/2014/main" id="{B3666835-2C3B-CA44-B114-CA8CA398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43EBAA5-BF0F-C84B-BE0C-F58F9E18A57B}"/>
                </a:ext>
              </a:extLst>
            </p:cNvPr>
            <p:cNvSpPr txBox="1"/>
            <p:nvPr/>
          </p:nvSpPr>
          <p:spPr>
            <a:xfrm>
              <a:off x="10399851" y="2451508"/>
              <a:ext cx="915529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76EB33-727F-8A45-95B6-61FF2D9924A2}"/>
              </a:ext>
            </a:extLst>
          </p:cNvPr>
          <p:cNvGrpSpPr/>
          <p:nvPr/>
        </p:nvGrpSpPr>
        <p:grpSpPr>
          <a:xfrm>
            <a:off x="2092006" y="1932827"/>
            <a:ext cx="2399631" cy="844024"/>
            <a:chOff x="2021179" y="2169092"/>
            <a:chExt cx="2399631" cy="844024"/>
          </a:xfrm>
        </p:grpSpPr>
        <p:pic>
          <p:nvPicPr>
            <p:cNvPr id="50" name="図 49" descr="図形, 円&#10;&#10;自動的に生成された説明">
              <a:extLst>
                <a:ext uri="{FF2B5EF4-FFF2-40B4-BE49-F238E27FC236}">
                  <a16:creationId xmlns:a16="http://schemas.microsoft.com/office/drawing/2014/main" id="{E80AE69A-67A3-B047-8EB6-53888349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1" name="図 50" descr="図形, 円&#10;&#10;自動的に生成された説明">
              <a:extLst>
                <a:ext uri="{FF2B5EF4-FFF2-40B4-BE49-F238E27FC236}">
                  <a16:creationId xmlns:a16="http://schemas.microsoft.com/office/drawing/2014/main" id="{46D56C2F-4743-2548-9934-9B98FC2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右矢印 51">
              <a:extLst>
                <a:ext uri="{FF2B5EF4-FFF2-40B4-BE49-F238E27FC236}">
                  <a16:creationId xmlns:a16="http://schemas.microsoft.com/office/drawing/2014/main" id="{4E9522FF-45B4-4145-9C5A-83E1A774D42F}"/>
                </a:ext>
              </a:extLst>
            </p:cNvPr>
            <p:cNvSpPr/>
            <p:nvPr/>
          </p:nvSpPr>
          <p:spPr>
            <a:xfrm>
              <a:off x="3032439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54" name="グラフィックス 53" descr="データベース 単色塗りつぶし">
            <a:extLst>
              <a:ext uri="{FF2B5EF4-FFF2-40B4-BE49-F238E27FC236}">
                <a16:creationId xmlns:a16="http://schemas.microsoft.com/office/drawing/2014/main" id="{C73B9990-9821-3D41-A261-DA4AF8F2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6354" y="887265"/>
            <a:ext cx="914400" cy="914400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9FB6E40-4AB8-0643-9917-B87FDC1F5E66}"/>
              </a:ext>
            </a:extLst>
          </p:cNvPr>
          <p:cNvGrpSpPr/>
          <p:nvPr/>
        </p:nvGrpSpPr>
        <p:grpSpPr>
          <a:xfrm>
            <a:off x="8312978" y="1779542"/>
            <a:ext cx="2396159" cy="844024"/>
            <a:chOff x="2052948" y="1712884"/>
            <a:chExt cx="2396159" cy="844024"/>
          </a:xfrm>
        </p:grpSpPr>
        <p:pic>
          <p:nvPicPr>
            <p:cNvPr id="61" name="図 60" descr="図形, 円&#10;&#10;自動的に生成された説明">
              <a:extLst>
                <a:ext uri="{FF2B5EF4-FFF2-40B4-BE49-F238E27FC236}">
                  <a16:creationId xmlns:a16="http://schemas.microsoft.com/office/drawing/2014/main" id="{00FB80BC-A427-D040-A58E-A66599E5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227" y="1712885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2" name="図 61" descr="図形, 円&#10;&#10;自動的に生成された説明">
              <a:extLst>
                <a:ext uri="{FF2B5EF4-FFF2-40B4-BE49-F238E27FC236}">
                  <a16:creationId xmlns:a16="http://schemas.microsoft.com/office/drawing/2014/main" id="{0A5FF836-E6BD-9247-A040-2FFDA98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948" y="1712884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CB0F0662-9132-AE43-AC2D-262696591F25}"/>
                </a:ext>
              </a:extLst>
            </p:cNvPr>
            <p:cNvSpPr/>
            <p:nvPr/>
          </p:nvSpPr>
          <p:spPr>
            <a:xfrm>
              <a:off x="3061096" y="1967020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E2E03D4-F5FF-9840-AFDE-DF58AE00D250}"/>
              </a:ext>
            </a:extLst>
          </p:cNvPr>
          <p:cNvGrpSpPr/>
          <p:nvPr/>
        </p:nvGrpSpPr>
        <p:grpSpPr>
          <a:xfrm>
            <a:off x="8309506" y="2877700"/>
            <a:ext cx="2399631" cy="844024"/>
            <a:chOff x="2021179" y="2169092"/>
            <a:chExt cx="2399631" cy="844024"/>
          </a:xfrm>
        </p:grpSpPr>
        <p:pic>
          <p:nvPicPr>
            <p:cNvPr id="65" name="図 64" descr="図形, 円&#10;&#10;自動的に生成された説明">
              <a:extLst>
                <a:ext uri="{FF2B5EF4-FFF2-40B4-BE49-F238E27FC236}">
                  <a16:creationId xmlns:a16="http://schemas.microsoft.com/office/drawing/2014/main" id="{2F62215D-1E35-F545-8F18-D1AA9A96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6" name="図 65" descr="図形, 円&#10;&#10;自動的に生成された説明">
              <a:extLst>
                <a:ext uri="{FF2B5EF4-FFF2-40B4-BE49-F238E27FC236}">
                  <a16:creationId xmlns:a16="http://schemas.microsoft.com/office/drawing/2014/main" id="{EF849B96-3986-ED42-BB2C-72643ED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85064486-C6CE-F547-8E1B-BE816C718FD7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FEB3CBF-E433-AC4E-BAB3-A45A37DB8EC7}"/>
              </a:ext>
            </a:extLst>
          </p:cNvPr>
          <p:cNvSpPr txBox="1"/>
          <p:nvPr/>
        </p:nvSpPr>
        <p:spPr>
          <a:xfrm>
            <a:off x="6338024" y="3122849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072C2-5B27-684E-BB15-DBF08E14E315}"/>
              </a:ext>
            </a:extLst>
          </p:cNvPr>
          <p:cNvSpPr txBox="1"/>
          <p:nvPr/>
        </p:nvSpPr>
        <p:spPr>
          <a:xfrm>
            <a:off x="6338024" y="1965592"/>
            <a:ext cx="15559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3EF75F3-E79B-9544-9160-A1A48B8F907F}"/>
              </a:ext>
            </a:extLst>
          </p:cNvPr>
          <p:cNvSpPr txBox="1"/>
          <p:nvPr/>
        </p:nvSpPr>
        <p:spPr>
          <a:xfrm>
            <a:off x="8733588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DD0247-8730-7D4C-A0A6-4E0EB2C5EE04}"/>
              </a:ext>
            </a:extLst>
          </p:cNvPr>
          <p:cNvSpPr txBox="1"/>
          <p:nvPr/>
        </p:nvSpPr>
        <p:spPr>
          <a:xfrm>
            <a:off x="4582874" y="2183974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1FBEE4-B26B-514B-9776-E7A51FBEB689}"/>
              </a:ext>
            </a:extLst>
          </p:cNvPr>
          <p:cNvCxnSpPr>
            <a:cxnSpLocks/>
          </p:cNvCxnSpPr>
          <p:nvPr/>
        </p:nvCxnSpPr>
        <p:spPr>
          <a:xfrm>
            <a:off x="5360857" y="2715392"/>
            <a:ext cx="1092952" cy="6685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2A3B961E-8DBA-8141-ABF0-88A9BCB6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7" y="5019510"/>
            <a:ext cx="738021" cy="680531"/>
          </a:xfrm>
          <a:prstGeom prst="rect">
            <a:avLst/>
          </a:prstGeom>
        </p:spPr>
      </p:pic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1109037-FDDD-374E-A71F-B2FB8AA04E49}"/>
              </a:ext>
            </a:extLst>
          </p:cNvPr>
          <p:cNvGrpSpPr/>
          <p:nvPr/>
        </p:nvGrpSpPr>
        <p:grpSpPr>
          <a:xfrm>
            <a:off x="-178656" y="3468851"/>
            <a:ext cx="1147793" cy="1071218"/>
            <a:chOff x="-178656" y="3468851"/>
            <a:chExt cx="1147793" cy="1071218"/>
          </a:xfrm>
        </p:grpSpPr>
        <p:pic>
          <p:nvPicPr>
            <p:cNvPr id="84" name="グラフィックス 83" descr="ユーザー 単色塗りつぶし">
              <a:extLst>
                <a:ext uri="{FF2B5EF4-FFF2-40B4-BE49-F238E27FC236}">
                  <a16:creationId xmlns:a16="http://schemas.microsoft.com/office/drawing/2014/main" id="{18907D86-90CE-BA45-9088-DA1A8BEF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0A65A2B-6DBC-6141-A46D-180B4328B65C}"/>
                </a:ext>
              </a:extLst>
            </p:cNvPr>
            <p:cNvSpPr txBox="1"/>
            <p:nvPr/>
          </p:nvSpPr>
          <p:spPr>
            <a:xfrm>
              <a:off x="-178656" y="4068145"/>
              <a:ext cx="114779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80C2D9A-5DCF-0D44-94AE-8B3E0BF83FFC}"/>
              </a:ext>
            </a:extLst>
          </p:cNvPr>
          <p:cNvGrpSpPr/>
          <p:nvPr/>
        </p:nvGrpSpPr>
        <p:grpSpPr>
          <a:xfrm>
            <a:off x="814455" y="1767219"/>
            <a:ext cx="966021" cy="1183444"/>
            <a:chOff x="573963" y="2743835"/>
            <a:chExt cx="966021" cy="1183444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62B0C4B-2DB6-604A-90EA-9A7EC98C7504}"/>
                </a:ext>
              </a:extLst>
            </p:cNvPr>
            <p:cNvGrpSpPr/>
            <p:nvPr/>
          </p:nvGrpSpPr>
          <p:grpSpPr>
            <a:xfrm>
              <a:off x="573963" y="2743835"/>
              <a:ext cx="954422" cy="868063"/>
              <a:chOff x="696245" y="2970274"/>
              <a:chExt cx="1070022" cy="1055417"/>
            </a:xfrm>
          </p:grpSpPr>
          <p:pic>
            <p:nvPicPr>
              <p:cNvPr id="81" name="グラフィックス 80" descr="絵筆 単色塗りつぶし">
                <a:extLst>
                  <a:ext uri="{FF2B5EF4-FFF2-40B4-BE49-F238E27FC236}">
                    <a16:creationId xmlns:a16="http://schemas.microsoft.com/office/drawing/2014/main" id="{5D831E09-E91C-6C49-AA59-E18180F54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96245" y="3457888"/>
                <a:ext cx="556136" cy="567803"/>
              </a:xfrm>
              <a:prstGeom prst="rect">
                <a:avLst/>
              </a:prstGeom>
            </p:spPr>
          </p:pic>
          <p:pic>
            <p:nvPicPr>
              <p:cNvPr id="82" name="グラフィックス 81" descr="画像 単色塗りつぶし">
                <a:extLst>
                  <a:ext uri="{FF2B5EF4-FFF2-40B4-BE49-F238E27FC236}">
                    <a16:creationId xmlns:a16="http://schemas.microsoft.com/office/drawing/2014/main" id="{A68F7115-6103-654C-A04A-AC1D56F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1B2399E-3C50-BB4C-82BF-1907253EF52A}"/>
                </a:ext>
              </a:extLst>
            </p:cNvPr>
            <p:cNvSpPr txBox="1"/>
            <p:nvPr/>
          </p:nvSpPr>
          <p:spPr>
            <a:xfrm>
              <a:off x="600049" y="3539129"/>
              <a:ext cx="939935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9BA915-118F-C343-9345-FE99A4946062}"/>
              </a:ext>
            </a:extLst>
          </p:cNvPr>
          <p:cNvSpPr txBox="1"/>
          <p:nvPr/>
        </p:nvSpPr>
        <p:spPr>
          <a:xfrm>
            <a:off x="6338024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04F6C22-F87E-C145-AF70-836083779F1A}"/>
              </a:ext>
            </a:extLst>
          </p:cNvPr>
          <p:cNvGrpSpPr/>
          <p:nvPr/>
        </p:nvGrpSpPr>
        <p:grpSpPr>
          <a:xfrm>
            <a:off x="11014745" y="2734465"/>
            <a:ext cx="915529" cy="1107711"/>
            <a:chOff x="10399851" y="1773834"/>
            <a:chExt cx="915529" cy="1107711"/>
          </a:xfrm>
        </p:grpSpPr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4D17B562-3A5A-8543-8804-45F9671CA437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2" name="グラフィックス 101" descr="画像">
                <a:extLst>
                  <a:ext uri="{FF2B5EF4-FFF2-40B4-BE49-F238E27FC236}">
                    <a16:creationId xmlns:a16="http://schemas.microsoft.com/office/drawing/2014/main" id="{E3D2921A-503B-8345-8B01-2672082C8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19B7D1CB-5EE4-C745-885E-F4EF482EECB1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グラフィックス 103" descr="画像">
                <a:extLst>
                  <a:ext uri="{FF2B5EF4-FFF2-40B4-BE49-F238E27FC236}">
                    <a16:creationId xmlns:a16="http://schemas.microsoft.com/office/drawing/2014/main" id="{49FDE710-F2D3-A941-82EB-07D87E27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2D491CA-7CB6-DB47-9585-15878CAA17D2}"/>
                </a:ext>
              </a:extLst>
            </p:cNvPr>
            <p:cNvSpPr txBox="1"/>
            <p:nvPr/>
          </p:nvSpPr>
          <p:spPr>
            <a:xfrm>
              <a:off x="10399851" y="2409621"/>
              <a:ext cx="91552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B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8E3E72F-3ADF-404B-A40D-D8E6A51D252A}"/>
              </a:ext>
            </a:extLst>
          </p:cNvPr>
          <p:cNvSpPr txBox="1"/>
          <p:nvPr/>
        </p:nvSpPr>
        <p:spPr>
          <a:xfrm>
            <a:off x="10694526" y="3807432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2C66557-64BD-3D41-89B2-62D39F335AEC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0709137" y="2193688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53B5D60-D061-164A-940C-9B5F4C540DF1}"/>
              </a:ext>
            </a:extLst>
          </p:cNvPr>
          <p:cNvCxnSpPr>
            <a:cxnSpLocks/>
          </p:cNvCxnSpPr>
          <p:nvPr/>
        </p:nvCxnSpPr>
        <p:spPr>
          <a:xfrm flipH="1">
            <a:off x="10709135" y="3328972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846F37C-6E90-6B48-86D7-080103EE6AC8}"/>
              </a:ext>
            </a:extLst>
          </p:cNvPr>
          <p:cNvCxnSpPr>
            <a:cxnSpLocks/>
          </p:cNvCxnSpPr>
          <p:nvPr/>
        </p:nvCxnSpPr>
        <p:spPr>
          <a:xfrm flipH="1">
            <a:off x="7924569" y="3346864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2FCD57F-BD1E-6C41-8AAF-EEAA6BE343D7}"/>
              </a:ext>
            </a:extLst>
          </p:cNvPr>
          <p:cNvCxnSpPr>
            <a:cxnSpLocks/>
          </p:cNvCxnSpPr>
          <p:nvPr/>
        </p:nvCxnSpPr>
        <p:spPr>
          <a:xfrm flipH="1">
            <a:off x="7921730" y="2201553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778162-D52D-F442-9856-F03A98E63A06}"/>
              </a:ext>
            </a:extLst>
          </p:cNvPr>
          <p:cNvSpPr/>
          <p:nvPr/>
        </p:nvSpPr>
        <p:spPr>
          <a:xfrm>
            <a:off x="1523351" y="3539966"/>
            <a:ext cx="4522661" cy="11893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C92C300-688E-684A-8426-95606B7AC92F}"/>
              </a:ext>
            </a:extLst>
          </p:cNvPr>
          <p:cNvSpPr/>
          <p:nvPr/>
        </p:nvSpPr>
        <p:spPr>
          <a:xfrm>
            <a:off x="6806058" y="2076337"/>
            <a:ext cx="4563338" cy="26529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64E91F-F496-524A-BFEB-7018B9F98BC9}"/>
              </a:ext>
            </a:extLst>
          </p:cNvPr>
          <p:cNvSpPr/>
          <p:nvPr/>
        </p:nvSpPr>
        <p:spPr>
          <a:xfrm>
            <a:off x="1516636" y="2100042"/>
            <a:ext cx="4522661" cy="1315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2C099F-D8E7-8641-A866-4172EFBCA99C}"/>
              </a:ext>
            </a:extLst>
          </p:cNvPr>
          <p:cNvGrpSpPr/>
          <p:nvPr/>
        </p:nvGrpSpPr>
        <p:grpSpPr>
          <a:xfrm>
            <a:off x="10369106" y="2247743"/>
            <a:ext cx="915529" cy="1005259"/>
            <a:chOff x="10399851" y="1773834"/>
            <a:chExt cx="915529" cy="100525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CB6B68-31B6-654A-A35A-F3C2A0B93813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" name="グラフィックス 9" descr="画像">
                <a:extLst>
                  <a:ext uri="{FF2B5EF4-FFF2-40B4-BE49-F238E27FC236}">
                    <a16:creationId xmlns:a16="http://schemas.microsoft.com/office/drawing/2014/main" id="{5D994D9D-6672-0442-AB01-F493C305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0BE64A5-85BD-1C44-A1D4-2D9D4075B277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画像">
                <a:extLst>
                  <a:ext uri="{FF2B5EF4-FFF2-40B4-BE49-F238E27FC236}">
                    <a16:creationId xmlns:a16="http://schemas.microsoft.com/office/drawing/2014/main" id="{4B28D7CA-B5F9-EB44-86AE-737613A1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A0EB2E-1CE0-1E4F-ABFD-3C48C241F980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29C86C-192F-B540-9E7C-4F1DF723988D}"/>
              </a:ext>
            </a:extLst>
          </p:cNvPr>
          <p:cNvGrpSpPr/>
          <p:nvPr/>
        </p:nvGrpSpPr>
        <p:grpSpPr>
          <a:xfrm>
            <a:off x="10369106" y="3191978"/>
            <a:ext cx="915529" cy="1005259"/>
            <a:chOff x="10399851" y="1773834"/>
            <a:chExt cx="915529" cy="10052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283AB15-D1DD-D441-AE30-A6CF1CBE8BD1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6" name="グラフィックス 15" descr="画像">
                <a:extLst>
                  <a:ext uri="{FF2B5EF4-FFF2-40B4-BE49-F238E27FC236}">
                    <a16:creationId xmlns:a16="http://schemas.microsoft.com/office/drawing/2014/main" id="{06626B5C-C946-2842-A7B6-F4F333CB3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35E7332-C515-584E-8DA4-286362C24220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8" name="グラフィックス 17" descr="画像">
                <a:extLst>
                  <a:ext uri="{FF2B5EF4-FFF2-40B4-BE49-F238E27FC236}">
                    <a16:creationId xmlns:a16="http://schemas.microsoft.com/office/drawing/2014/main" id="{CA7FF11B-ABD5-9143-8964-0D0BCF184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3A7D8D-666D-BB4C-B596-427017B91EE6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297DFA-0D60-824C-87A1-7824D7B390EA}"/>
              </a:ext>
            </a:extLst>
          </p:cNvPr>
          <p:cNvGrpSpPr/>
          <p:nvPr/>
        </p:nvGrpSpPr>
        <p:grpSpPr>
          <a:xfrm>
            <a:off x="2756891" y="2428706"/>
            <a:ext cx="2010718" cy="700388"/>
            <a:chOff x="2213633" y="2312728"/>
            <a:chExt cx="2010718" cy="700388"/>
          </a:xfrm>
        </p:grpSpPr>
        <p:pic>
          <p:nvPicPr>
            <p:cNvPr id="20" name="図 19" descr="図形, 円&#10;&#10;自動的に生成された説明">
              <a:extLst>
                <a:ext uri="{FF2B5EF4-FFF2-40B4-BE49-F238E27FC236}">
                  <a16:creationId xmlns:a16="http://schemas.microsoft.com/office/drawing/2014/main" id="{A7B5FA1B-B2C6-064A-AFC2-1C985734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1" name="図 20" descr="図形, 円&#10;&#10;自動的に生成された説明">
              <a:extLst>
                <a:ext uri="{FF2B5EF4-FFF2-40B4-BE49-F238E27FC236}">
                  <a16:creationId xmlns:a16="http://schemas.microsoft.com/office/drawing/2014/main" id="{9B235302-75FB-1540-A379-5079F2A7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C393D15B-5B33-954F-B4B3-C02F8F6D3C4A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3D6FC3-14EC-C64F-ADC1-35557DA5049F}"/>
              </a:ext>
            </a:extLst>
          </p:cNvPr>
          <p:cNvGrpSpPr/>
          <p:nvPr/>
        </p:nvGrpSpPr>
        <p:grpSpPr>
          <a:xfrm>
            <a:off x="1602311" y="2225737"/>
            <a:ext cx="991529" cy="1122292"/>
            <a:chOff x="536857" y="2743834"/>
            <a:chExt cx="991529" cy="112229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211B1F3-4534-1D4A-91E2-D7993DA3DCB5}"/>
                </a:ext>
              </a:extLst>
            </p:cNvPr>
            <p:cNvGrpSpPr/>
            <p:nvPr/>
          </p:nvGrpSpPr>
          <p:grpSpPr>
            <a:xfrm>
              <a:off x="536857" y="2743834"/>
              <a:ext cx="991529" cy="793858"/>
              <a:chOff x="654644" y="2970274"/>
              <a:chExt cx="1111623" cy="965197"/>
            </a:xfrm>
          </p:grpSpPr>
          <p:pic>
            <p:nvPicPr>
              <p:cNvPr id="26" name="グラフィックス 25" descr="絵筆 単色塗りつぶし">
                <a:extLst>
                  <a:ext uri="{FF2B5EF4-FFF2-40B4-BE49-F238E27FC236}">
                    <a16:creationId xmlns:a16="http://schemas.microsoft.com/office/drawing/2014/main" id="{EA6608BD-A600-404A-A741-1F9D5F3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54644" y="3367667"/>
                <a:ext cx="556136" cy="567804"/>
              </a:xfrm>
              <a:prstGeom prst="rect">
                <a:avLst/>
              </a:prstGeom>
            </p:spPr>
          </p:pic>
          <p:pic>
            <p:nvPicPr>
              <p:cNvPr id="27" name="グラフィックス 26" descr="画像 単色塗りつぶし">
                <a:extLst>
                  <a:ext uri="{FF2B5EF4-FFF2-40B4-BE49-F238E27FC236}">
                    <a16:creationId xmlns:a16="http://schemas.microsoft.com/office/drawing/2014/main" id="{674D7AD3-4D52-7D41-A626-629DFCC88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194EE9-2DC9-C043-B6BE-E1942A44A015}"/>
                </a:ext>
              </a:extLst>
            </p:cNvPr>
            <p:cNvSpPr txBox="1"/>
            <p:nvPr/>
          </p:nvSpPr>
          <p:spPr>
            <a:xfrm>
              <a:off x="555415" y="3455757"/>
              <a:ext cx="93993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117ECE-C46A-B242-A1F4-C52EAC4260AA}"/>
              </a:ext>
            </a:extLst>
          </p:cNvPr>
          <p:cNvSpPr txBox="1"/>
          <p:nvPr/>
        </p:nvSpPr>
        <p:spPr>
          <a:xfrm>
            <a:off x="4783699" y="2573715"/>
            <a:ext cx="11673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4FC3A7-59B9-7F49-8542-7626241BF8D1}"/>
              </a:ext>
            </a:extLst>
          </p:cNvPr>
          <p:cNvGrpSpPr/>
          <p:nvPr/>
        </p:nvGrpSpPr>
        <p:grpSpPr>
          <a:xfrm>
            <a:off x="528433" y="2777518"/>
            <a:ext cx="1147793" cy="1040440"/>
            <a:chOff x="-178656" y="3468851"/>
            <a:chExt cx="1147793" cy="1040440"/>
          </a:xfrm>
        </p:grpSpPr>
        <p:pic>
          <p:nvPicPr>
            <p:cNvPr id="30" name="グラフィックス 29" descr="ユーザー 単色塗りつぶし">
              <a:extLst>
                <a:ext uri="{FF2B5EF4-FFF2-40B4-BE49-F238E27FC236}">
                  <a16:creationId xmlns:a16="http://schemas.microsoft.com/office/drawing/2014/main" id="{589791D5-312D-EE41-A3C5-65C9698C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48070D2-4FD4-A442-83D1-482B69F03652}"/>
                </a:ext>
              </a:extLst>
            </p:cNvPr>
            <p:cNvSpPr txBox="1"/>
            <p:nvPr/>
          </p:nvSpPr>
          <p:spPr>
            <a:xfrm>
              <a:off x="-178656" y="4098922"/>
              <a:ext cx="114779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60BFA641-449F-FF45-AE38-BE6BED31B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96" y="3784558"/>
            <a:ext cx="738021" cy="68053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D89FE-A346-8A4E-B640-D4C1C1CBC3F3}"/>
              </a:ext>
            </a:extLst>
          </p:cNvPr>
          <p:cNvGrpSpPr/>
          <p:nvPr/>
        </p:nvGrpSpPr>
        <p:grpSpPr>
          <a:xfrm>
            <a:off x="8065896" y="2394452"/>
            <a:ext cx="2022653" cy="700388"/>
            <a:chOff x="2209743" y="1500142"/>
            <a:chExt cx="2022653" cy="700388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AD44FF00-2FD4-6243-870A-30E67B55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3970" y="1500142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5" name="図 34" descr="図形, 円&#10;&#10;自動的に生成された説明">
              <a:extLst>
                <a:ext uri="{FF2B5EF4-FFF2-40B4-BE49-F238E27FC236}">
                  <a16:creationId xmlns:a16="http://schemas.microsoft.com/office/drawing/2014/main" id="{03B60936-ABEE-6449-94B2-0696DC25E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743" y="1500142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01151097-7E3B-EB42-B049-D799F144C3EC}"/>
                </a:ext>
              </a:extLst>
            </p:cNvPr>
            <p:cNvSpPr/>
            <p:nvPr/>
          </p:nvSpPr>
          <p:spPr>
            <a:xfrm>
              <a:off x="3021086" y="1698192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3202458-2E0C-9245-83EE-CF8C8D0C802C}"/>
              </a:ext>
            </a:extLst>
          </p:cNvPr>
          <p:cNvGrpSpPr/>
          <p:nvPr/>
        </p:nvGrpSpPr>
        <p:grpSpPr>
          <a:xfrm>
            <a:off x="8056871" y="3297738"/>
            <a:ext cx="2010718" cy="700388"/>
            <a:chOff x="2213633" y="2312728"/>
            <a:chExt cx="2010718" cy="700388"/>
          </a:xfrm>
        </p:grpSpPr>
        <p:pic>
          <p:nvPicPr>
            <p:cNvPr id="38" name="図 37" descr="図形, 円&#10;&#10;自動的に生成された説明">
              <a:extLst>
                <a:ext uri="{FF2B5EF4-FFF2-40B4-BE49-F238E27FC236}">
                  <a16:creationId xmlns:a16="http://schemas.microsoft.com/office/drawing/2014/main" id="{F23753E8-FE8F-6248-A7FB-38FD834E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9" name="図 38" descr="図形, 円&#10;&#10;自動的に生成された説明">
              <a:extLst>
                <a:ext uri="{FF2B5EF4-FFF2-40B4-BE49-F238E27FC236}">
                  <a16:creationId xmlns:a16="http://schemas.microsoft.com/office/drawing/2014/main" id="{FAA09E12-F4C0-AA49-84E1-D5A51994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0" name="右矢印 39">
              <a:extLst>
                <a:ext uri="{FF2B5EF4-FFF2-40B4-BE49-F238E27FC236}">
                  <a16:creationId xmlns:a16="http://schemas.microsoft.com/office/drawing/2014/main" id="{EB042173-E44F-2A4D-96CF-1E778C8D14B8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06D602-9FA8-AE4E-A695-80B2A3C0E855}"/>
              </a:ext>
            </a:extLst>
          </p:cNvPr>
          <p:cNvCxnSpPr>
            <a:cxnSpLocks/>
          </p:cNvCxnSpPr>
          <p:nvPr/>
        </p:nvCxnSpPr>
        <p:spPr>
          <a:xfrm flipH="1">
            <a:off x="2486645" y="4124823"/>
            <a:ext cx="3924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740B14-1FBA-8048-8086-CE59BC03421D}"/>
              </a:ext>
            </a:extLst>
          </p:cNvPr>
          <p:cNvSpPr txBox="1"/>
          <p:nvPr/>
        </p:nvSpPr>
        <p:spPr>
          <a:xfrm>
            <a:off x="1685167" y="4713462"/>
            <a:ext cx="40226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③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移動方向が一致する作品を提示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28AADEE-8EAA-E74E-9B55-8A0375256F6E}"/>
              </a:ext>
            </a:extLst>
          </p:cNvPr>
          <p:cNvCxnSpPr>
            <a:cxnSpLocks/>
          </p:cNvCxnSpPr>
          <p:nvPr/>
        </p:nvCxnSpPr>
        <p:spPr>
          <a:xfrm flipH="1">
            <a:off x="10089262" y="2739505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E81E3A-7237-5A44-B7EB-5F6F13145043}"/>
              </a:ext>
            </a:extLst>
          </p:cNvPr>
          <p:cNvCxnSpPr>
            <a:cxnSpLocks/>
          </p:cNvCxnSpPr>
          <p:nvPr/>
        </p:nvCxnSpPr>
        <p:spPr>
          <a:xfrm flipH="1">
            <a:off x="10078111" y="3662561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775206E-2815-BF4E-8B37-B36867BD9CBF}"/>
              </a:ext>
            </a:extLst>
          </p:cNvPr>
          <p:cNvSpPr txBox="1"/>
          <p:nvPr/>
        </p:nvSpPr>
        <p:spPr>
          <a:xfrm>
            <a:off x="8292762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91DD10-3669-0444-95F6-765C3FED0541}"/>
              </a:ext>
            </a:extLst>
          </p:cNvPr>
          <p:cNvSpPr txBox="1"/>
          <p:nvPr/>
        </p:nvSpPr>
        <p:spPr>
          <a:xfrm>
            <a:off x="10017241" y="408938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6756DC-A3EF-7745-9263-7DCC4F3024DC}"/>
              </a:ext>
            </a:extLst>
          </p:cNvPr>
          <p:cNvSpPr txBox="1"/>
          <p:nvPr/>
        </p:nvSpPr>
        <p:spPr>
          <a:xfrm>
            <a:off x="6894279" y="3415084"/>
            <a:ext cx="1148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FB6E0F-E2A2-D24C-A9AF-DA850FC90677}"/>
              </a:ext>
            </a:extLst>
          </p:cNvPr>
          <p:cNvSpPr txBox="1"/>
          <p:nvPr/>
        </p:nvSpPr>
        <p:spPr>
          <a:xfrm>
            <a:off x="6879489" y="2567816"/>
            <a:ext cx="11681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左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290B99-FB82-404F-9B2F-DE57D3C575D1}"/>
              </a:ext>
            </a:extLst>
          </p:cNvPr>
          <p:cNvSpPr txBox="1"/>
          <p:nvPr/>
        </p:nvSpPr>
        <p:spPr>
          <a:xfrm>
            <a:off x="6699760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5C01881-6CF1-F447-80C1-9E03571FB1E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5951076" y="2778900"/>
            <a:ext cx="943203" cy="8413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6DB5E5-727A-FB4A-8B78-6C6448993CF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51076" y="2778900"/>
            <a:ext cx="919155" cy="15567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CF25DB4-BF38-5B45-901D-0A5EA6CD6B79}"/>
              </a:ext>
            </a:extLst>
          </p:cNvPr>
          <p:cNvSpPr txBox="1"/>
          <p:nvPr/>
        </p:nvSpPr>
        <p:spPr>
          <a:xfrm>
            <a:off x="1421310" y="1650241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入力オブジェクト操作の移動方向を検出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D59E86-41BE-DD43-954B-9078071AC5A4}"/>
              </a:ext>
            </a:extLst>
          </p:cNvPr>
          <p:cNvSpPr txBox="1"/>
          <p:nvPr/>
        </p:nvSpPr>
        <p:spPr>
          <a:xfrm>
            <a:off x="6721291" y="1644865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作品データの収集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7FBB42-D9BC-F949-8981-CFBE82A1319B}"/>
              </a:ext>
            </a:extLst>
          </p:cNvPr>
          <p:cNvSpPr/>
          <p:nvPr/>
        </p:nvSpPr>
        <p:spPr>
          <a:xfrm>
            <a:off x="675213" y="1728136"/>
            <a:ext cx="11044774" cy="34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CD8E7F2-A7AE-C441-9A95-2D1E6D0B6D16}"/>
              </a:ext>
            </a:extLst>
          </p:cNvPr>
          <p:cNvGrpSpPr/>
          <p:nvPr/>
        </p:nvGrpSpPr>
        <p:grpSpPr>
          <a:xfrm>
            <a:off x="675213" y="1728136"/>
            <a:ext cx="11044774" cy="3478966"/>
            <a:chOff x="675213" y="1728136"/>
            <a:chExt cx="11044774" cy="3478966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4B42D153-D805-824B-8A91-FF6598EB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67" y="2508182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CF3F2254-9DE7-CA49-88F9-1D49F45A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67" y="2511688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A385A21-986A-AF47-8380-8FEDB5555DFD}"/>
                </a:ext>
              </a:extLst>
            </p:cNvPr>
            <p:cNvSpPr/>
            <p:nvPr/>
          </p:nvSpPr>
          <p:spPr>
            <a:xfrm>
              <a:off x="1670131" y="3623237"/>
              <a:ext cx="4522661" cy="118934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E94F771-1130-5748-9667-FCB48C41ED77}"/>
                </a:ext>
              </a:extLst>
            </p:cNvPr>
            <p:cNvSpPr/>
            <p:nvPr/>
          </p:nvSpPr>
          <p:spPr>
            <a:xfrm>
              <a:off x="6952838" y="2159608"/>
              <a:ext cx="4563338" cy="265297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8B265C3-6623-0E48-8C9E-BF69C39A64F2}"/>
                </a:ext>
              </a:extLst>
            </p:cNvPr>
            <p:cNvSpPr/>
            <p:nvPr/>
          </p:nvSpPr>
          <p:spPr>
            <a:xfrm>
              <a:off x="1663416" y="2183313"/>
              <a:ext cx="4522661" cy="131504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0150CA7-049A-4F4C-9730-9CD1DC0A3E76}"/>
                </a:ext>
              </a:extLst>
            </p:cNvPr>
            <p:cNvGrpSpPr/>
            <p:nvPr/>
          </p:nvGrpSpPr>
          <p:grpSpPr>
            <a:xfrm>
              <a:off x="10515886" y="2331014"/>
              <a:ext cx="915529" cy="1005259"/>
              <a:chOff x="10399851" y="1773834"/>
              <a:chExt cx="915529" cy="100525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E54275F-D61C-7940-AD66-A7D94EB56A86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2" name="グラフィックス 11" descr="画像">
                  <a:extLst>
                    <a:ext uri="{FF2B5EF4-FFF2-40B4-BE49-F238E27FC236}">
                      <a16:creationId xmlns:a16="http://schemas.microsoft.com/office/drawing/2014/main" id="{2B519494-531D-134A-8A95-9119E6B5E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71645B4C-CDBB-C745-A861-71C74FD21362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" name="グラフィックス 13" descr="画像">
                  <a:extLst>
                    <a:ext uri="{FF2B5EF4-FFF2-40B4-BE49-F238E27FC236}">
                      <a16:creationId xmlns:a16="http://schemas.microsoft.com/office/drawing/2014/main" id="{824FAD5C-308B-DB4E-B6D1-E72FB9EC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18ECDF-69FD-DB42-B17F-0EC6BA58A45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kern="0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A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394F10-CEF7-EA4A-B71E-83342AAD8882}"/>
                </a:ext>
              </a:extLst>
            </p:cNvPr>
            <p:cNvGrpSpPr/>
            <p:nvPr/>
          </p:nvGrpSpPr>
          <p:grpSpPr>
            <a:xfrm>
              <a:off x="10515886" y="3275249"/>
              <a:ext cx="915529" cy="1005259"/>
              <a:chOff x="10399851" y="1773834"/>
              <a:chExt cx="915529" cy="100525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82FB644-8E43-3941-B4FE-F58251476D02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8" name="グラフィックス 17" descr="画像">
                  <a:extLst>
                    <a:ext uri="{FF2B5EF4-FFF2-40B4-BE49-F238E27FC236}">
                      <a16:creationId xmlns:a16="http://schemas.microsoft.com/office/drawing/2014/main" id="{B3D4EA6C-A15E-2C4F-A96B-788C1714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6DB9930-569A-C349-9A28-6446EC3E8166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0" name="グラフィックス 19" descr="画像">
                  <a:extLst>
                    <a:ext uri="{FF2B5EF4-FFF2-40B4-BE49-F238E27FC236}">
                      <a16:creationId xmlns:a16="http://schemas.microsoft.com/office/drawing/2014/main" id="{071B0ABF-9088-3645-8280-1EF732EB5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F044A8F-D1A1-4F4B-92D7-19E77539754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B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B1088B2-A3D5-5847-8ABD-D0CA2C977DC8}"/>
                </a:ext>
              </a:extLst>
            </p:cNvPr>
            <p:cNvSpPr/>
            <p:nvPr/>
          </p:nvSpPr>
          <p:spPr>
            <a:xfrm>
              <a:off x="3658696" y="2709205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4D52DE-5E0E-1448-9C13-8E1314E868E4}"/>
                </a:ext>
              </a:extLst>
            </p:cNvPr>
            <p:cNvGrpSpPr/>
            <p:nvPr/>
          </p:nvGrpSpPr>
          <p:grpSpPr>
            <a:xfrm>
              <a:off x="1749091" y="2309008"/>
              <a:ext cx="991529" cy="1122292"/>
              <a:chOff x="536857" y="2743834"/>
              <a:chExt cx="991529" cy="112229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2BC35CC-50BC-4B49-B80B-84A83A791974}"/>
                  </a:ext>
                </a:extLst>
              </p:cNvPr>
              <p:cNvGrpSpPr/>
              <p:nvPr/>
            </p:nvGrpSpPr>
            <p:grpSpPr>
              <a:xfrm>
                <a:off x="536857" y="2743834"/>
                <a:ext cx="991529" cy="793858"/>
                <a:chOff x="654644" y="2970274"/>
                <a:chExt cx="1111623" cy="965197"/>
              </a:xfrm>
            </p:grpSpPr>
            <p:pic>
              <p:nvPicPr>
                <p:cNvPr id="25" name="グラフィックス 24" descr="絵筆 単色塗りつぶし">
                  <a:extLst>
                    <a:ext uri="{FF2B5EF4-FFF2-40B4-BE49-F238E27FC236}">
                      <a16:creationId xmlns:a16="http://schemas.microsoft.com/office/drawing/2014/main" id="{15C7118C-B90F-3F47-B72E-92A1AB62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4644" y="3367667"/>
                  <a:ext cx="556136" cy="567804"/>
                </a:xfrm>
                <a:prstGeom prst="rect">
                  <a:avLst/>
                </a:prstGeom>
              </p:spPr>
            </p:pic>
            <p:pic>
              <p:nvPicPr>
                <p:cNvPr id="26" name="グラフィックス 25" descr="画像 単色塗りつぶし">
                  <a:extLst>
                    <a:ext uri="{FF2B5EF4-FFF2-40B4-BE49-F238E27FC236}">
                      <a16:creationId xmlns:a16="http://schemas.microsoft.com/office/drawing/2014/main" id="{E1B68DC2-A941-D049-8B47-1ADA3C1A8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447" y="2970274"/>
                  <a:ext cx="831820" cy="831820"/>
                </a:xfrm>
                <a:prstGeom prst="rect">
                  <a:avLst/>
                </a:prstGeom>
              </p:spPr>
            </p:pic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C1CAFE-CE4E-A043-87BA-AEE1ED5A04FB}"/>
                  </a:ext>
                </a:extLst>
              </p:cNvPr>
              <p:cNvSpPr txBox="1"/>
              <p:nvPr/>
            </p:nvSpPr>
            <p:spPr>
              <a:xfrm>
                <a:off x="555415" y="3455757"/>
                <a:ext cx="93993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8D0DCAC-0B25-A14A-B426-D999FD46A54D}"/>
                </a:ext>
              </a:extLst>
            </p:cNvPr>
            <p:cNvSpPr txBox="1"/>
            <p:nvPr/>
          </p:nvSpPr>
          <p:spPr>
            <a:xfrm>
              <a:off x="4930479" y="2656986"/>
              <a:ext cx="116737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9BAB809-2C3F-D343-BEFF-64E66DD902F4}"/>
                </a:ext>
              </a:extLst>
            </p:cNvPr>
            <p:cNvGrpSpPr/>
            <p:nvPr/>
          </p:nvGrpSpPr>
          <p:grpSpPr>
            <a:xfrm>
              <a:off x="675213" y="2860789"/>
              <a:ext cx="1147793" cy="1040440"/>
              <a:chOff x="-178656" y="3468851"/>
              <a:chExt cx="1147793" cy="1040440"/>
            </a:xfrm>
          </p:grpSpPr>
          <p:pic>
            <p:nvPicPr>
              <p:cNvPr id="29" name="グラフィックス 28" descr="ユーザー 単色塗りつぶし">
                <a:extLst>
                  <a:ext uri="{FF2B5EF4-FFF2-40B4-BE49-F238E27FC236}">
                    <a16:creationId xmlns:a16="http://schemas.microsoft.com/office/drawing/2014/main" id="{9B30A050-8ECA-E149-9994-3AFBA3E6F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582" r="10293"/>
              <a:stretch/>
            </p:blipFill>
            <p:spPr>
              <a:xfrm>
                <a:off x="82988" y="3468851"/>
                <a:ext cx="624506" cy="746650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81FE0EC-D226-8748-BBBB-76418007B3BE}"/>
                  </a:ext>
                </a:extLst>
              </p:cNvPr>
              <p:cNvSpPr txBox="1"/>
              <p:nvPr/>
            </p:nvSpPr>
            <p:spPr>
              <a:xfrm>
                <a:off x="-178656" y="4098922"/>
                <a:ext cx="114779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学習者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EBF8C1DA-AD54-B044-A275-CFD8855C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976" y="3867829"/>
              <a:ext cx="738021" cy="680531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D4FFA48-6631-044E-90A3-EF0E3DCD4148}"/>
                </a:ext>
              </a:extLst>
            </p:cNvPr>
            <p:cNvGrpSpPr/>
            <p:nvPr/>
          </p:nvGrpSpPr>
          <p:grpSpPr>
            <a:xfrm>
              <a:off x="8212676" y="2477723"/>
              <a:ext cx="2022653" cy="700388"/>
              <a:chOff x="2209743" y="1500142"/>
              <a:chExt cx="2022653" cy="700388"/>
            </a:xfrm>
          </p:grpSpPr>
          <p:pic>
            <p:nvPicPr>
              <p:cNvPr id="33" name="図 32" descr="図形, 円&#10;&#10;自動的に生成された説明">
                <a:extLst>
                  <a:ext uri="{FF2B5EF4-FFF2-40B4-BE49-F238E27FC236}">
                    <a16:creationId xmlns:a16="http://schemas.microsoft.com/office/drawing/2014/main" id="{6E544BBA-D2DF-E74C-95A0-4BD2C3BE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3970" y="1500142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DED84FE6-9DF1-0E43-A3A9-6028203D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9743" y="1500142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5" name="右矢印 34">
                <a:extLst>
                  <a:ext uri="{FF2B5EF4-FFF2-40B4-BE49-F238E27FC236}">
                    <a16:creationId xmlns:a16="http://schemas.microsoft.com/office/drawing/2014/main" id="{4C7A41D2-A318-AE4D-8BC6-7AC380A4C601}"/>
                  </a:ext>
                </a:extLst>
              </p:cNvPr>
              <p:cNvSpPr/>
              <p:nvPr/>
            </p:nvSpPr>
            <p:spPr>
              <a:xfrm>
                <a:off x="3021086" y="1698192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E7FD9F4-3725-1545-A485-2A561485CAE6}"/>
                </a:ext>
              </a:extLst>
            </p:cNvPr>
            <p:cNvGrpSpPr/>
            <p:nvPr/>
          </p:nvGrpSpPr>
          <p:grpSpPr>
            <a:xfrm>
              <a:off x="8203651" y="3381009"/>
              <a:ext cx="2010718" cy="700388"/>
              <a:chOff x="2213633" y="2312728"/>
              <a:chExt cx="2010718" cy="700388"/>
            </a:xfrm>
          </p:grpSpPr>
          <p:pic>
            <p:nvPicPr>
              <p:cNvPr id="37" name="図 36" descr="図形, 円&#10;&#10;自動的に生成された説明">
                <a:extLst>
                  <a:ext uri="{FF2B5EF4-FFF2-40B4-BE49-F238E27FC236}">
                    <a16:creationId xmlns:a16="http://schemas.microsoft.com/office/drawing/2014/main" id="{B68B8D82-0C5D-B84C-84AF-457F366E4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3633" y="2312729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8" name="図 37" descr="図形, 円&#10;&#10;自動的に生成された説明">
                <a:extLst>
                  <a:ext uri="{FF2B5EF4-FFF2-40B4-BE49-F238E27FC236}">
                    <a16:creationId xmlns:a16="http://schemas.microsoft.com/office/drawing/2014/main" id="{DA1A377C-4DAB-D146-9F6A-CB6656EAC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5923" y="2312728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9" name="右矢印 38">
                <a:extLst>
                  <a:ext uri="{FF2B5EF4-FFF2-40B4-BE49-F238E27FC236}">
                    <a16:creationId xmlns:a16="http://schemas.microsoft.com/office/drawing/2014/main" id="{67E2D4CA-124B-C442-A1D4-9D2F72D8A37B}"/>
                  </a:ext>
                </a:extLst>
              </p:cNvPr>
              <p:cNvSpPr/>
              <p:nvPr/>
            </p:nvSpPr>
            <p:spPr>
              <a:xfrm>
                <a:off x="3031001" y="2509956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50D2CDF-3466-B646-AA93-97B104C9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425" y="4208094"/>
              <a:ext cx="39240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BBAA78D-971F-D547-BFF4-874A5D2B2BA5}"/>
                </a:ext>
              </a:extLst>
            </p:cNvPr>
            <p:cNvSpPr txBox="1"/>
            <p:nvPr/>
          </p:nvSpPr>
          <p:spPr>
            <a:xfrm>
              <a:off x="1831947" y="4796733"/>
              <a:ext cx="402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③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移動方向が一致する作品を提示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A349620-7B09-2549-A87C-B46DA8CE9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042" y="2822776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B621A0E-59EE-E54D-A601-81DD3657B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891" y="3745832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0188FAD-7D38-0641-861E-C3F570E23BC2}"/>
                </a:ext>
              </a:extLst>
            </p:cNvPr>
            <p:cNvSpPr txBox="1"/>
            <p:nvPr/>
          </p:nvSpPr>
          <p:spPr>
            <a:xfrm>
              <a:off x="8439542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4CFD5B-208A-5B4F-8AD4-125DF674EC5B}"/>
                </a:ext>
              </a:extLst>
            </p:cNvPr>
            <p:cNvSpPr txBox="1"/>
            <p:nvPr/>
          </p:nvSpPr>
          <p:spPr>
            <a:xfrm>
              <a:off x="10164021" y="417266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2E7DCB2-EFF4-174E-A04B-AFAFB8EC00A6}"/>
                </a:ext>
              </a:extLst>
            </p:cNvPr>
            <p:cNvSpPr txBox="1"/>
            <p:nvPr/>
          </p:nvSpPr>
          <p:spPr>
            <a:xfrm>
              <a:off x="7041059" y="3498355"/>
              <a:ext cx="11481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0B7747-064B-D445-B060-42C0D6206DEA}"/>
                </a:ext>
              </a:extLst>
            </p:cNvPr>
            <p:cNvSpPr txBox="1"/>
            <p:nvPr/>
          </p:nvSpPr>
          <p:spPr>
            <a:xfrm>
              <a:off x="7026269" y="2651087"/>
              <a:ext cx="116812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左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46223EB-4FBE-9743-9111-D0973F0F28BD}"/>
                </a:ext>
              </a:extLst>
            </p:cNvPr>
            <p:cNvSpPr txBox="1"/>
            <p:nvPr/>
          </p:nvSpPr>
          <p:spPr>
            <a:xfrm>
              <a:off x="6846540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D4AE072-EA65-FD4D-AFAD-BC8D37B46089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>
              <a:off x="6097856" y="2862171"/>
              <a:ext cx="943203" cy="84136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89246C74-7F3A-0346-8214-4C0A834B6BE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097856" y="2862171"/>
              <a:ext cx="919155" cy="1556796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A2626FF-2939-1644-9FF4-FB74A9245AB5}"/>
                </a:ext>
              </a:extLst>
            </p:cNvPr>
            <p:cNvSpPr txBox="1"/>
            <p:nvPr/>
          </p:nvSpPr>
          <p:spPr>
            <a:xfrm>
              <a:off x="1568090" y="1733512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  <a:r>
                <a:rPr lang="ja-JP" altLang="en-US" sz="2000">
                  <a:latin typeface="MS PGothic" panose="020B0600070205080204" pitchFamily="34" charset="-128"/>
                  <a:ea typeface="MS PGothic" panose="020B0600070205080204" pitchFamily="34" charset="-128"/>
                </a:rPr>
                <a:t>入力オブジェクト操作の移動方向を検出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B5BEEB8-080C-DD4C-B2C2-B09C4BDC501D}"/>
                </a:ext>
              </a:extLst>
            </p:cNvPr>
            <p:cNvSpPr txBox="1"/>
            <p:nvPr/>
          </p:nvSpPr>
          <p:spPr>
            <a:xfrm>
              <a:off x="6868071" y="1728136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  <a:r>
                <a:rPr lang="ja-JP" altLang="en-US" sz="2000" b="0" i="0" u="none" strike="noStrike" cap="none" spc="0" normalizeH="0" baseline="0" noProof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作品データの収集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0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B22C54-3527-2349-BC50-EDF1388412C9}"/>
              </a:ext>
            </a:extLst>
          </p:cNvPr>
          <p:cNvSpPr/>
          <p:nvPr/>
        </p:nvSpPr>
        <p:spPr>
          <a:xfrm>
            <a:off x="79420" y="296562"/>
            <a:ext cx="11523575" cy="606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FF1AD10-6FAC-5F40-9F45-C19C595A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1456607"/>
            <a:ext cx="2306225" cy="2333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/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32EAD-4232-8F4F-A324-784E0950D82D}"/>
              </a:ext>
            </a:extLst>
          </p:cNvPr>
          <p:cNvSpPr txBox="1"/>
          <p:nvPr/>
        </p:nvSpPr>
        <p:spPr>
          <a:xfrm>
            <a:off x="1334482" y="720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検出したい画像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kumimoji="1" lang="en-US" altLang="ja-JP" dirty="0"/>
              <a:t>query</a:t>
            </a:r>
            <a:r>
              <a:rPr kumimoji="1" lang="ja-JP" altLang="en-US"/>
              <a:t>画像）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960B1-5D07-0D4B-BE6D-452153DB657C}"/>
              </a:ext>
            </a:extLst>
          </p:cNvPr>
          <p:cNvSpPr txBox="1"/>
          <p:nvPr/>
        </p:nvSpPr>
        <p:spPr>
          <a:xfrm>
            <a:off x="335900" y="145660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699C95-811F-7E4B-B855-B0918690E6F2}"/>
              </a:ext>
            </a:extLst>
          </p:cNvPr>
          <p:cNvSpPr txBox="1"/>
          <p:nvPr/>
        </p:nvSpPr>
        <p:spPr>
          <a:xfrm>
            <a:off x="3387842" y="35105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/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0C66BF-3666-0045-B200-ABC95387E44A}"/>
              </a:ext>
            </a:extLst>
          </p:cNvPr>
          <p:cNvSpPr txBox="1"/>
          <p:nvPr/>
        </p:nvSpPr>
        <p:spPr>
          <a:xfrm>
            <a:off x="3584102" y="51286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×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1BB5511-A150-0545-B6C2-DF8E26C3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14" y="1172310"/>
            <a:ext cx="3914669" cy="29544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B8D958-2FD9-884E-B150-425B53C670D9}"/>
              </a:ext>
            </a:extLst>
          </p:cNvPr>
          <p:cNvSpPr txBox="1"/>
          <p:nvPr/>
        </p:nvSpPr>
        <p:spPr>
          <a:xfrm>
            <a:off x="8503103" y="525979"/>
            <a:ext cx="18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</a:t>
            </a:r>
            <a:r>
              <a:rPr lang="ja-JP" altLang="en-US"/>
              <a:t>対象の</a:t>
            </a:r>
            <a:r>
              <a:rPr kumimoji="1" lang="ja-JP" altLang="en-US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lang="en-US" altLang="ja-JP" dirty="0"/>
              <a:t>train</a:t>
            </a:r>
            <a:r>
              <a:rPr kumimoji="1" lang="ja-JP" altLang="en-US"/>
              <a:t>画像）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F63FA8-B598-F84A-9AB3-28B8D67E2135}"/>
              </a:ext>
            </a:extLst>
          </p:cNvPr>
          <p:cNvSpPr txBox="1"/>
          <p:nvPr/>
        </p:nvSpPr>
        <p:spPr>
          <a:xfrm>
            <a:off x="7277965" y="51286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D04991-7BF5-4945-9AEF-0ED2B16827D3}"/>
              </a:ext>
            </a:extLst>
          </p:cNvPr>
          <p:cNvSpPr txBox="1"/>
          <p:nvPr/>
        </p:nvSpPr>
        <p:spPr>
          <a:xfrm>
            <a:off x="3387842" y="14566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(167, 0)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5924F7-A449-2544-9AAA-919221B8BDA1}"/>
              </a:ext>
            </a:extLst>
          </p:cNvPr>
          <p:cNvSpPr txBox="1"/>
          <p:nvPr/>
        </p:nvSpPr>
        <p:spPr>
          <a:xfrm>
            <a:off x="79420" y="34988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/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81253DC-C857-9945-AAF8-9609B41EE136}"/>
              </a:ext>
            </a:extLst>
          </p:cNvPr>
          <p:cNvSpPr txBox="1"/>
          <p:nvPr/>
        </p:nvSpPr>
        <p:spPr>
          <a:xfrm>
            <a:off x="8083752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(380, 459)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8F517E-1529-7141-8A98-548EF19546C2}"/>
              </a:ext>
            </a:extLst>
          </p:cNvPr>
          <p:cNvSpPr txBox="1"/>
          <p:nvPr/>
        </p:nvSpPr>
        <p:spPr>
          <a:xfrm>
            <a:off x="9505010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(580, 459)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BBCF4E-5A43-B547-BB77-49C7B8E483CC}"/>
              </a:ext>
            </a:extLst>
          </p:cNvPr>
          <p:cNvSpPr txBox="1"/>
          <p:nvPr/>
        </p:nvSpPr>
        <p:spPr>
          <a:xfrm>
            <a:off x="950501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(580, 264)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E45FA5-D0A3-CA4F-BC9E-E30DE0A6F1BA}"/>
              </a:ext>
            </a:extLst>
          </p:cNvPr>
          <p:cNvSpPr txBox="1"/>
          <p:nvPr/>
        </p:nvSpPr>
        <p:spPr>
          <a:xfrm>
            <a:off x="808375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(380, 264)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5B3B59-8ADB-0642-8AD0-06BDEB1A16F6}"/>
              </a:ext>
            </a:extLst>
          </p:cNvPr>
          <p:cNvSpPr txBox="1"/>
          <p:nvPr/>
        </p:nvSpPr>
        <p:spPr>
          <a:xfrm>
            <a:off x="4356422" y="58669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ホモグラフィ変換行列</a:t>
            </a: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7181C077-0BF7-ED4B-B821-D1C0A6C0847B}"/>
              </a:ext>
            </a:extLst>
          </p:cNvPr>
          <p:cNvSpPr/>
          <p:nvPr/>
        </p:nvSpPr>
        <p:spPr>
          <a:xfrm>
            <a:off x="1989352" y="4069710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AEE1AD4E-4E7D-5F4F-90C3-C5E8DF2B10AD}"/>
              </a:ext>
            </a:extLst>
          </p:cNvPr>
          <p:cNvSpPr/>
          <p:nvPr/>
        </p:nvSpPr>
        <p:spPr>
          <a:xfrm rot="10800000">
            <a:off x="9226396" y="4224227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97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DB8488-0F82-F04F-A634-21327982FF17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270°</a:t>
            </a:r>
            <a:r>
              <a:rPr lang="ja-JP" altLang="en-US"/>
              <a:t>回転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C84AE5-26FC-B347-8DC8-B78A9D417820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−8.7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180°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56D7FA0-60D0-7C4B-A87D-3E9C7806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697548-ED35-C340-B0D9-D56F9B84172A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9.2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−2.4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93005" y="3244334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90°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48E5D634-7DC4-5F4C-BAB4-473CC889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3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E91688-92DE-CE4E-AACA-A658966D41E5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−4.8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157126" y="3244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6E75A9DE-7FCB-FD4C-A648-0C86499E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4DB75AA-1837-464B-8A45-7137DD7CA894}"/>
              </a:ext>
            </a:extLst>
          </p:cNvPr>
          <p:cNvGrpSpPr/>
          <p:nvPr/>
        </p:nvGrpSpPr>
        <p:grpSpPr>
          <a:xfrm>
            <a:off x="1346671" y="486616"/>
            <a:ext cx="2254102" cy="2728651"/>
            <a:chOff x="1010093" y="547576"/>
            <a:chExt cx="2254102" cy="2728651"/>
          </a:xfrm>
        </p:grpSpPr>
        <p:pic>
          <p:nvPicPr>
            <p:cNvPr id="22" name="図 21" descr="円&#10;&#10;中程度の精度で自動的に生成された説明">
              <a:extLst>
                <a:ext uri="{FF2B5EF4-FFF2-40B4-BE49-F238E27FC236}">
                  <a16:creationId xmlns:a16="http://schemas.microsoft.com/office/drawing/2014/main" id="{17A06D56-A1EE-4C4B-AED1-FCE820835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881556">
              <a:off x="1218611" y="761410"/>
              <a:ext cx="1837065" cy="1837065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49F3B9-32AE-A24D-B661-18F6A56A87E8}"/>
                </a:ext>
              </a:extLst>
            </p:cNvPr>
            <p:cNvCxnSpPr/>
            <p:nvPr/>
          </p:nvCxnSpPr>
          <p:spPr>
            <a:xfrm>
              <a:off x="1010093" y="1679944"/>
              <a:ext cx="225410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F27B59D-E3A6-7A42-9A7B-726DDDB5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144" y="547576"/>
              <a:ext cx="0" cy="22647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図 1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68DFBF0-EB45-954A-B41B-0777F4A2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551" y="1155109"/>
              <a:ext cx="997186" cy="1049669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252AF3C-9EB9-AE4B-A103-72CCCDDB8448}"/>
                </a:ext>
              </a:extLst>
            </p:cNvPr>
            <p:cNvSpPr txBox="1"/>
            <p:nvPr/>
          </p:nvSpPr>
          <p:spPr>
            <a:xfrm>
              <a:off x="1236896" y="290689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反時計回りを正</a:t>
              </a:r>
              <a:endParaRPr kumimoji="1" lang="ja-JP" altLang="en-US"/>
            </a:p>
          </p:txBody>
        </p:sp>
      </p:grpSp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1E55CECB-33BD-3D43-8233-05FFC8C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60" y="4007256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図 39" descr="ロゴ&#10;&#10;自動的に生成された説明">
            <a:extLst>
              <a:ext uri="{FF2B5EF4-FFF2-40B4-BE49-F238E27FC236}">
                <a16:creationId xmlns:a16="http://schemas.microsoft.com/office/drawing/2014/main" id="{D90AB2B6-779F-F448-98AC-83B07D3C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7" y="4007256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図 40" descr="ロゴ&#10;&#10;自動的に生成された説明">
            <a:extLst>
              <a:ext uri="{FF2B5EF4-FFF2-40B4-BE49-F238E27FC236}">
                <a16:creationId xmlns:a16="http://schemas.microsoft.com/office/drawing/2014/main" id="{FD43C7B3-ECFB-4242-860B-011CC3C00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5" y="4001529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98D1EC-2E25-4548-8692-152B018F7F60}"/>
              </a:ext>
            </a:extLst>
          </p:cNvPr>
          <p:cNvSpPr txBox="1"/>
          <p:nvPr/>
        </p:nvSpPr>
        <p:spPr>
          <a:xfrm>
            <a:off x="1325809" y="618671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5.792088931309219°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7A901F-1636-5B42-A70B-7FCC6DF8FAB7}"/>
              </a:ext>
            </a:extLst>
          </p:cNvPr>
          <p:cNvSpPr txBox="1"/>
          <p:nvPr/>
        </p:nvSpPr>
        <p:spPr>
          <a:xfrm>
            <a:off x="4948088" y="618671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52.38957000494392°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2F11E8D-6647-F540-8BD6-460289394C88}"/>
              </a:ext>
            </a:extLst>
          </p:cNvPr>
          <p:cNvSpPr txBox="1"/>
          <p:nvPr/>
        </p:nvSpPr>
        <p:spPr>
          <a:xfrm>
            <a:off x="8537505" y="61867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97.07739149975585°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2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ロゴ, 会社名&#10;&#10;自動的に生成された説明">
            <a:extLst>
              <a:ext uri="{FF2B5EF4-FFF2-40B4-BE49-F238E27FC236}">
                <a16:creationId xmlns:a16="http://schemas.microsoft.com/office/drawing/2014/main" id="{4861565A-2EA1-A84D-BB0D-B23C9833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58" y="4001528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 descr="ロゴ, 会社名&#10;&#10;自動的に生成された説明">
            <a:extLst>
              <a:ext uri="{FF2B5EF4-FFF2-40B4-BE49-F238E27FC236}">
                <a16:creationId xmlns:a16="http://schemas.microsoft.com/office/drawing/2014/main" id="{E8BBAE5F-791E-054B-958A-C871812F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9" y="783474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C345D73C-5E2B-8646-B9AD-3D23C7093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6" y="777747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図 16" descr="ロゴ, 会社名&#10;&#10;自動的に生成された説明">
            <a:extLst>
              <a:ext uri="{FF2B5EF4-FFF2-40B4-BE49-F238E27FC236}">
                <a16:creationId xmlns:a16="http://schemas.microsoft.com/office/drawing/2014/main" id="{311E756A-A09E-ED4A-A5C3-D844AEEC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3" y="777747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図 18" descr="ロゴ, 会社名&#10;&#10;自動的に生成された説明">
            <a:extLst>
              <a:ext uri="{FF2B5EF4-FFF2-40B4-BE49-F238E27FC236}">
                <a16:creationId xmlns:a16="http://schemas.microsoft.com/office/drawing/2014/main" id="{751085CF-5251-6043-8345-B93A598D9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36" y="4007255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577D7F-118B-3540-84FB-FAFBB2177FFE}"/>
              </a:ext>
            </a:extLst>
          </p:cNvPr>
          <p:cNvSpPr txBox="1"/>
          <p:nvPr/>
        </p:nvSpPr>
        <p:spPr>
          <a:xfrm>
            <a:off x="1261689" y="295583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135.87315946904278°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574292-8053-2247-951C-E2FB45C1627D}"/>
              </a:ext>
            </a:extLst>
          </p:cNvPr>
          <p:cNvSpPr txBox="1"/>
          <p:nvPr/>
        </p:nvSpPr>
        <p:spPr>
          <a:xfrm>
            <a:off x="4800611" y="295583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-179.23304093922852°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5941A2-3169-6848-A133-53518A8DA3B5}"/>
              </a:ext>
            </a:extLst>
          </p:cNvPr>
          <p:cNvSpPr txBox="1"/>
          <p:nvPr/>
        </p:nvSpPr>
        <p:spPr>
          <a:xfrm>
            <a:off x="8422888" y="295583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-145.38337773700965°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D3EE42-B126-3344-97A7-274F09F3059D}"/>
              </a:ext>
            </a:extLst>
          </p:cNvPr>
          <p:cNvSpPr txBox="1"/>
          <p:nvPr/>
        </p:nvSpPr>
        <p:spPr>
          <a:xfrm>
            <a:off x="1257681" y="618671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-95.40658382142206°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98BB1E-CE4F-984A-BC22-359724206190}"/>
              </a:ext>
            </a:extLst>
          </p:cNvPr>
          <p:cNvSpPr txBox="1"/>
          <p:nvPr/>
        </p:nvSpPr>
        <p:spPr>
          <a:xfrm>
            <a:off x="4864731" y="618671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-45.78003571945742° </a:t>
            </a:r>
          </a:p>
        </p:txBody>
      </p:sp>
    </p:spTree>
    <p:extLst>
      <p:ext uri="{BB962C8B-B14F-4D97-AF65-F5344CB8AC3E}">
        <p14:creationId xmlns:p14="http://schemas.microsoft.com/office/powerpoint/2010/main" val="242978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7C6CB49-6C89-734C-A3B9-762BA5A4E4FB}"/>
              </a:ext>
            </a:extLst>
          </p:cNvPr>
          <p:cNvGrpSpPr/>
          <p:nvPr/>
        </p:nvGrpSpPr>
        <p:grpSpPr>
          <a:xfrm>
            <a:off x="-25945" y="3612288"/>
            <a:ext cx="12243889" cy="1446069"/>
            <a:chOff x="368600" y="5058364"/>
            <a:chExt cx="8940813" cy="1055958"/>
          </a:xfrm>
        </p:grpSpPr>
        <p:pic>
          <p:nvPicPr>
            <p:cNvPr id="7" name="図 6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E16FA27A-51AB-F84F-9002-8B936090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0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図 8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290DAF10-D197-4F4B-9B85-BA2CFAB3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562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図 10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C197249C-6D72-A148-B4AF-44003848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2525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図 12" descr="ロゴ&#10;&#10;自動的に生成された説明">
              <a:extLst>
                <a:ext uri="{FF2B5EF4-FFF2-40B4-BE49-F238E27FC236}">
                  <a16:creationId xmlns:a16="http://schemas.microsoft.com/office/drawing/2014/main" id="{4AE5A945-243C-0A48-A17B-9FD5118F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9488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図 14" descr="ロゴ&#10;&#10;自動的に生成された説明">
              <a:extLst>
                <a:ext uri="{FF2B5EF4-FFF2-40B4-BE49-F238E27FC236}">
                  <a16:creationId xmlns:a16="http://schemas.microsoft.com/office/drawing/2014/main" id="{D0410018-A930-414B-A3CA-436EAA4D5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451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図 16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E33F11B3-756A-EE4C-93E4-480EC88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3414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ED90A8A-D3E4-FD46-ACF1-C52C8E32762F}"/>
              </a:ext>
            </a:extLst>
          </p:cNvPr>
          <p:cNvGrpSpPr/>
          <p:nvPr/>
        </p:nvGrpSpPr>
        <p:grpSpPr>
          <a:xfrm>
            <a:off x="368600" y="1271650"/>
            <a:ext cx="13153112" cy="1055972"/>
            <a:chOff x="0" y="4393401"/>
            <a:chExt cx="13153112" cy="1055972"/>
          </a:xfrm>
        </p:grpSpPr>
        <p:pic>
          <p:nvPicPr>
            <p:cNvPr id="19" name="図 18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1CEDBA2E-34D6-EA45-821A-B132BC230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4393415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図 20" descr="アプリケーション が含まれている画像&#10;&#10;自動的に生成された説明">
              <a:extLst>
                <a:ext uri="{FF2B5EF4-FFF2-40B4-BE49-F238E27FC236}">
                  <a16:creationId xmlns:a16="http://schemas.microsoft.com/office/drawing/2014/main" id="{4F465A13-4539-944C-B924-BB547902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68388" y="4393408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CCB794BF-393D-1541-9735-9B8F1EAD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36776" y="4393408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AEB550F3-CE8C-B042-90CB-E72E88CDB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5163" y="4393408"/>
              <a:ext cx="1406000" cy="1055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図 26" descr="ロゴ&#10;&#10;自動的に生成された説明">
              <a:extLst>
                <a:ext uri="{FF2B5EF4-FFF2-40B4-BE49-F238E27FC236}">
                  <a16:creationId xmlns:a16="http://schemas.microsoft.com/office/drawing/2014/main" id="{6E2B70C9-FF85-674A-B16B-B1FE75A1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73551" y="4393408"/>
              <a:ext cx="1406002" cy="1055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図 28" descr="ロゴ&#10;&#10;自動的に生成された説明">
              <a:extLst>
                <a:ext uri="{FF2B5EF4-FFF2-40B4-BE49-F238E27FC236}">
                  <a16:creationId xmlns:a16="http://schemas.microsoft.com/office/drawing/2014/main" id="{595D50D2-9B87-8346-B0B9-5FF3F110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41939" y="4393408"/>
              <a:ext cx="1406004" cy="10559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図 30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8228FAF1-44EB-1441-B74C-9A84C6C7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10327" y="4393407"/>
              <a:ext cx="1406007" cy="10559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図 32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E70187B0-E2F5-A149-865E-9651AA76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278715" y="4393401"/>
              <a:ext cx="1406009" cy="1055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0BE4BBFE-819B-A848-8F40-35FBC20F1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747103" y="4393401"/>
              <a:ext cx="1406009" cy="1055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5F9642-850E-5941-AE94-E6B922745C43}"/>
              </a:ext>
            </a:extLst>
          </p:cNvPr>
          <p:cNvSpPr txBox="1"/>
          <p:nvPr/>
        </p:nvSpPr>
        <p:spPr>
          <a:xfrm>
            <a:off x="139114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15</a:t>
            </a:r>
            <a:r>
              <a:rPr kumimoji="1" lang="ja-JP" altLang="en-US"/>
              <a:t>フレーム目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42CB1ED-DBCC-EE48-BDED-EC9A17E0B1F5}"/>
              </a:ext>
            </a:extLst>
          </p:cNvPr>
          <p:cNvSpPr txBox="1"/>
          <p:nvPr/>
        </p:nvSpPr>
        <p:spPr>
          <a:xfrm>
            <a:off x="2202805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16</a:t>
            </a:r>
            <a:r>
              <a:rPr kumimoji="1" lang="ja-JP" altLang="en-US"/>
              <a:t>フレーム目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2B6972B-2B6E-5D46-A1E7-40DF03F491F9}"/>
              </a:ext>
            </a:extLst>
          </p:cNvPr>
          <p:cNvSpPr txBox="1"/>
          <p:nvPr/>
        </p:nvSpPr>
        <p:spPr>
          <a:xfrm>
            <a:off x="4266496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17</a:t>
            </a:r>
            <a:r>
              <a:rPr kumimoji="1" lang="ja-JP" altLang="en-US"/>
              <a:t>フレーム目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CB4F372-18C5-134D-ADE6-DDDA715E13EE}"/>
              </a:ext>
            </a:extLst>
          </p:cNvPr>
          <p:cNvSpPr txBox="1"/>
          <p:nvPr/>
        </p:nvSpPr>
        <p:spPr>
          <a:xfrm>
            <a:off x="6330190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18</a:t>
            </a:r>
            <a:r>
              <a:rPr kumimoji="1" lang="ja-JP" altLang="en-US"/>
              <a:t>フレーム目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84C540-6846-804B-9163-E078A19E711C}"/>
              </a:ext>
            </a:extLst>
          </p:cNvPr>
          <p:cNvSpPr txBox="1"/>
          <p:nvPr/>
        </p:nvSpPr>
        <p:spPr>
          <a:xfrm>
            <a:off x="8393882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19</a:t>
            </a:r>
            <a:r>
              <a:rPr kumimoji="1" lang="ja-JP" altLang="en-US"/>
              <a:t>フレーム目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B68E1E-A3C7-6F4E-8217-A84682A9DF92}"/>
              </a:ext>
            </a:extLst>
          </p:cNvPr>
          <p:cNvSpPr txBox="1"/>
          <p:nvPr/>
        </p:nvSpPr>
        <p:spPr>
          <a:xfrm>
            <a:off x="10551399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20</a:t>
            </a:r>
            <a:r>
              <a:rPr kumimoji="1" lang="ja-JP" altLang="en-US"/>
              <a:t>フレーム目</a:t>
            </a:r>
          </a:p>
        </p:txBody>
      </p:sp>
    </p:spTree>
    <p:extLst>
      <p:ext uri="{BB962C8B-B14F-4D97-AF65-F5344CB8AC3E}">
        <p14:creationId xmlns:p14="http://schemas.microsoft.com/office/powerpoint/2010/main" val="180962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2CDB0B3-9F94-7843-BC0E-A72D80E7C0D2}"/>
              </a:ext>
            </a:extLst>
          </p:cNvPr>
          <p:cNvGrpSpPr/>
          <p:nvPr/>
        </p:nvGrpSpPr>
        <p:grpSpPr>
          <a:xfrm>
            <a:off x="478118" y="664135"/>
            <a:ext cx="9871634" cy="3683000"/>
            <a:chOff x="478118" y="664135"/>
            <a:chExt cx="9871634" cy="3683000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D255ABF7-0C3E-BE45-AB66-59B22C71C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18" y="664135"/>
              <a:ext cx="4775200" cy="36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E74010C-D3FD-9047-90F6-7406EDF2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5868" y="664135"/>
              <a:ext cx="4903884" cy="368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0796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2CDB0B3-9F94-7843-BC0E-A72D80E7C0D2}"/>
              </a:ext>
            </a:extLst>
          </p:cNvPr>
          <p:cNvGrpSpPr/>
          <p:nvPr/>
        </p:nvGrpSpPr>
        <p:grpSpPr>
          <a:xfrm>
            <a:off x="478118" y="664135"/>
            <a:ext cx="9871634" cy="3683000"/>
            <a:chOff x="478118" y="664135"/>
            <a:chExt cx="9871634" cy="3683000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D255ABF7-0C3E-BE45-AB66-59B22C71C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18" y="664135"/>
              <a:ext cx="4775200" cy="36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E74010C-D3FD-9047-90F6-7406EDF2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5868" y="664135"/>
              <a:ext cx="4903884" cy="368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6487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16462</TotalTime>
  <Words>742</Words>
  <Application>Microsoft Macintosh PowerPoint</Application>
  <PresentationFormat>ワイド画面</PresentationFormat>
  <Paragraphs>234</Paragraphs>
  <Slides>27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MS PGothic</vt:lpstr>
      <vt:lpstr>MS Mincho</vt:lpstr>
      <vt:lpstr>游ゴシック</vt:lpstr>
      <vt:lpstr>游ゴシック Light</vt:lpstr>
      <vt:lpstr>Arial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91</cp:revision>
  <dcterms:created xsi:type="dcterms:W3CDTF">2020-12-22T06:55:49Z</dcterms:created>
  <dcterms:modified xsi:type="dcterms:W3CDTF">2021-07-06T09:53:20Z</dcterms:modified>
</cp:coreProperties>
</file>