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bd60abb7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bd60abb7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bd60abb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bd60abb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bd60abb7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bd60abb7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bd60abb7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bd60abb7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bd60abb7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bd60abb7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bd60abb7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bd60abb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bd60abb7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bd60abb7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bd60abb7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bd60abb7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bd60abb7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bd60abb7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bd60abb7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bd60abb7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1650" y="369300"/>
            <a:ext cx="818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/>
              <a:t>This week work</a:t>
            </a:r>
            <a:endParaRPr b="1" sz="3500"/>
          </a:p>
        </p:txBody>
      </p:sp>
      <p:sp>
        <p:nvSpPr>
          <p:cNvPr id="55" name="Google Shape;55;p13"/>
          <p:cNvSpPr txBox="1"/>
          <p:nvPr/>
        </p:nvSpPr>
        <p:spPr>
          <a:xfrm>
            <a:off x="7252200" y="0"/>
            <a:ext cx="15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Week 1 - April 7th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481650" y="369300"/>
            <a:ext cx="818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/>
              <a:t>Questions - Comments</a:t>
            </a:r>
            <a:endParaRPr b="1" sz="3500"/>
          </a:p>
        </p:txBody>
      </p:sp>
      <p:sp>
        <p:nvSpPr>
          <p:cNvPr id="116" name="Google Shape;116;p22"/>
          <p:cNvSpPr txBox="1"/>
          <p:nvPr/>
        </p:nvSpPr>
        <p:spPr>
          <a:xfrm>
            <a:off x="7252200" y="0"/>
            <a:ext cx="15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Week 1 - April 7th</a:t>
            </a:r>
            <a:endParaRPr sz="1200"/>
          </a:p>
        </p:txBody>
      </p:sp>
      <p:sp>
        <p:nvSpPr>
          <p:cNvPr id="117" name="Google Shape;117;p22"/>
          <p:cNvSpPr txBox="1"/>
          <p:nvPr/>
        </p:nvSpPr>
        <p:spPr>
          <a:xfrm>
            <a:off x="482850" y="1438075"/>
            <a:ext cx="83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445500" y="1375100"/>
            <a:ext cx="82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56900" y="1354100"/>
            <a:ext cx="8475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Regarding the search privacy, how are outgoing HTTP requests gathered? Just by accessing browsers network tools?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How does OpenWPM manage data handling without an ORM?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 really could see what was taken from each resource mentioned, and put together in the proposed hypothesis, really impressive and ingenious work!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Do you just use Overleaf for LaTeX documents?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Can you give me tips about academic reading so that I can be more efficient with it?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81650" y="369300"/>
            <a:ext cx="818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/>
              <a:t>This week work</a:t>
            </a:r>
            <a:endParaRPr b="1" sz="3500"/>
          </a:p>
        </p:txBody>
      </p:sp>
      <p:sp>
        <p:nvSpPr>
          <p:cNvPr id="61" name="Google Shape;61;p14"/>
          <p:cNvSpPr txBox="1"/>
          <p:nvPr/>
        </p:nvSpPr>
        <p:spPr>
          <a:xfrm>
            <a:off x="7252200" y="0"/>
            <a:ext cx="15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Week 1 - April 7th</a:t>
            </a:r>
            <a:endParaRPr sz="1200"/>
          </a:p>
        </p:txBody>
      </p:sp>
      <p:sp>
        <p:nvSpPr>
          <p:cNvPr id="62" name="Google Shape;62;p14"/>
          <p:cNvSpPr txBox="1"/>
          <p:nvPr/>
        </p:nvSpPr>
        <p:spPr>
          <a:xfrm>
            <a:off x="662150" y="1481950"/>
            <a:ext cx="7546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Readings: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I Always Feel Like Somebody’s Watching Me </a:t>
            </a:r>
            <a:r>
              <a:rPr i="1" lang="es" sz="1800"/>
              <a:t>Measuring Online Behavioural Advertising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Who Knows I Like Jelly Beans? An Investigation Into Search Privacy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Tranco Top Million websites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481650" y="369300"/>
            <a:ext cx="818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/>
              <a:t>This week work</a:t>
            </a:r>
            <a:endParaRPr b="1" sz="3500"/>
          </a:p>
        </p:txBody>
      </p:sp>
      <p:sp>
        <p:nvSpPr>
          <p:cNvPr id="68" name="Google Shape;68;p15"/>
          <p:cNvSpPr txBox="1"/>
          <p:nvPr/>
        </p:nvSpPr>
        <p:spPr>
          <a:xfrm>
            <a:off x="7252200" y="0"/>
            <a:ext cx="15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Week 1 - April 7th</a:t>
            </a:r>
            <a:endParaRPr sz="1200"/>
          </a:p>
        </p:txBody>
      </p:sp>
      <p:sp>
        <p:nvSpPr>
          <p:cNvPr id="69" name="Google Shape;69;p15"/>
          <p:cNvSpPr txBox="1"/>
          <p:nvPr/>
        </p:nvSpPr>
        <p:spPr>
          <a:xfrm>
            <a:off x="662150" y="1481950"/>
            <a:ext cx="7546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Readings: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I Always Feel Like Somebody’s Watching Me </a:t>
            </a:r>
            <a:r>
              <a:rPr i="1" lang="es" sz="1800"/>
              <a:t>Measuring Online Behavioural Advertising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Who Knows I Like Jelly Beans? An Investigation Into Search Privacy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Tranco Top Million websites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OpenWPM installation, usage** and code glimpse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481650" y="369300"/>
            <a:ext cx="818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/>
              <a:t>This week work</a:t>
            </a:r>
            <a:endParaRPr b="1" sz="3500"/>
          </a:p>
        </p:txBody>
      </p:sp>
      <p:sp>
        <p:nvSpPr>
          <p:cNvPr id="75" name="Google Shape;75;p16"/>
          <p:cNvSpPr txBox="1"/>
          <p:nvPr/>
        </p:nvSpPr>
        <p:spPr>
          <a:xfrm>
            <a:off x="7252200" y="0"/>
            <a:ext cx="15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Week 1 - April 7th</a:t>
            </a:r>
            <a:endParaRPr sz="1200"/>
          </a:p>
        </p:txBody>
      </p:sp>
      <p:sp>
        <p:nvSpPr>
          <p:cNvPr id="76" name="Google Shape;76;p16"/>
          <p:cNvSpPr txBox="1"/>
          <p:nvPr/>
        </p:nvSpPr>
        <p:spPr>
          <a:xfrm>
            <a:off x="662150" y="1481950"/>
            <a:ext cx="75465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Readings: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I Always Feel Like Somebody’s Watching Me </a:t>
            </a:r>
            <a:r>
              <a:rPr i="1" lang="es" sz="1800"/>
              <a:t>Measuring Online Behavioural Advertising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Who Knows I Like Jelly Beans? An Investigation Into Search Privacy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Tranco Top Million websites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OpenWPM installation, usage** and code glimpse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OBA Analysis repository - Ads extraction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481650" y="369300"/>
            <a:ext cx="818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/>
              <a:t>Problems faced</a:t>
            </a:r>
            <a:endParaRPr b="1" sz="3500"/>
          </a:p>
        </p:txBody>
      </p:sp>
      <p:sp>
        <p:nvSpPr>
          <p:cNvPr id="82" name="Google Shape;82;p17"/>
          <p:cNvSpPr txBox="1"/>
          <p:nvPr/>
        </p:nvSpPr>
        <p:spPr>
          <a:xfrm>
            <a:off x="7252200" y="0"/>
            <a:ext cx="15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Week 1 - April 7th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481650" y="369300"/>
            <a:ext cx="818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/>
              <a:t>Problems faced</a:t>
            </a:r>
            <a:endParaRPr b="1" sz="3500"/>
          </a:p>
        </p:txBody>
      </p:sp>
      <p:sp>
        <p:nvSpPr>
          <p:cNvPr id="88" name="Google Shape;88;p18"/>
          <p:cNvSpPr txBox="1"/>
          <p:nvPr/>
        </p:nvSpPr>
        <p:spPr>
          <a:xfrm>
            <a:off x="7252200" y="0"/>
            <a:ext cx="15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Week 1 - April 7th</a:t>
            </a:r>
            <a:endParaRPr sz="1200"/>
          </a:p>
        </p:txBody>
      </p:sp>
      <p:sp>
        <p:nvSpPr>
          <p:cNvPr id="89" name="Google Shape;89;p18"/>
          <p:cNvSpPr txBox="1"/>
          <p:nvPr/>
        </p:nvSpPr>
        <p:spPr>
          <a:xfrm>
            <a:off x="662150" y="1481950"/>
            <a:ext cx="754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Tried to install local LaTeX manager </a:t>
            </a:r>
            <a:r>
              <a:rPr lang="es" sz="1800">
                <a:solidFill>
                  <a:schemeClr val="dk1"/>
                </a:solidFill>
              </a:rPr>
              <a:t>😅</a:t>
            </a:r>
            <a:r>
              <a:rPr lang="es" sz="1800"/>
              <a:t>, failed and ran into bash rabbit </a:t>
            </a:r>
            <a:r>
              <a:rPr lang="es" sz="1800"/>
              <a:t>hole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481650" y="369300"/>
            <a:ext cx="818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/>
              <a:t>Problems faced</a:t>
            </a:r>
            <a:endParaRPr b="1" sz="3500"/>
          </a:p>
        </p:txBody>
      </p:sp>
      <p:sp>
        <p:nvSpPr>
          <p:cNvPr id="95" name="Google Shape;95;p19"/>
          <p:cNvSpPr txBox="1"/>
          <p:nvPr/>
        </p:nvSpPr>
        <p:spPr>
          <a:xfrm>
            <a:off x="7252200" y="0"/>
            <a:ext cx="15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Week 1 - April 7th</a:t>
            </a:r>
            <a:endParaRPr sz="1200"/>
          </a:p>
        </p:txBody>
      </p:sp>
      <p:sp>
        <p:nvSpPr>
          <p:cNvPr id="96" name="Google Shape;96;p19"/>
          <p:cNvSpPr txBox="1"/>
          <p:nvPr/>
        </p:nvSpPr>
        <p:spPr>
          <a:xfrm>
            <a:off x="662150" y="1481950"/>
            <a:ext cx="7546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Tried to install local LaTeX manager </a:t>
            </a:r>
            <a:r>
              <a:rPr lang="es" sz="1800">
                <a:solidFill>
                  <a:schemeClr val="dk1"/>
                </a:solidFill>
              </a:rPr>
              <a:t>😅</a:t>
            </a:r>
            <a:r>
              <a:rPr lang="es" sz="1800"/>
              <a:t>, failed and ran into bash rabbit </a:t>
            </a:r>
            <a:r>
              <a:rPr lang="es" sz="1800"/>
              <a:t>hole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Many new key concepts for </a:t>
            </a:r>
            <a:r>
              <a:rPr lang="es" sz="1800"/>
              <a:t>me</a:t>
            </a:r>
            <a:r>
              <a:rPr lang="es" sz="1800"/>
              <a:t> on this </a:t>
            </a:r>
            <a:r>
              <a:rPr lang="es" sz="1800"/>
              <a:t>subject</a:t>
            </a:r>
            <a:r>
              <a:rPr lang="es" sz="1800"/>
              <a:t> for me to get into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481650" y="369300"/>
            <a:ext cx="818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/>
              <a:t>Problems faced</a:t>
            </a:r>
            <a:endParaRPr b="1" sz="3500"/>
          </a:p>
        </p:txBody>
      </p:sp>
      <p:sp>
        <p:nvSpPr>
          <p:cNvPr id="102" name="Google Shape;102;p20"/>
          <p:cNvSpPr txBox="1"/>
          <p:nvPr/>
        </p:nvSpPr>
        <p:spPr>
          <a:xfrm>
            <a:off x="7252200" y="0"/>
            <a:ext cx="15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Week 1 - April 7th</a:t>
            </a:r>
            <a:endParaRPr sz="1200"/>
          </a:p>
        </p:txBody>
      </p:sp>
      <p:sp>
        <p:nvSpPr>
          <p:cNvPr id="103" name="Google Shape;103;p20"/>
          <p:cNvSpPr txBox="1"/>
          <p:nvPr/>
        </p:nvSpPr>
        <p:spPr>
          <a:xfrm>
            <a:off x="662150" y="1481950"/>
            <a:ext cx="7546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Tried to install local LaTeX manager </a:t>
            </a:r>
            <a:r>
              <a:rPr lang="es" sz="1800">
                <a:solidFill>
                  <a:schemeClr val="dk1"/>
                </a:solidFill>
              </a:rPr>
              <a:t>😅</a:t>
            </a:r>
            <a:r>
              <a:rPr lang="es" sz="1800"/>
              <a:t>, failed and ran into bash rabbit </a:t>
            </a:r>
            <a:r>
              <a:rPr lang="es" sz="1800"/>
              <a:t>hole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Many new key concepts for </a:t>
            </a:r>
            <a:r>
              <a:rPr lang="es" sz="1800"/>
              <a:t>me</a:t>
            </a:r>
            <a:r>
              <a:rPr lang="es" sz="1800"/>
              <a:t> on this subject</a:t>
            </a:r>
            <a:r>
              <a:rPr lang="es" sz="1800">
                <a:solidFill>
                  <a:schemeClr val="dk1"/>
                </a:solidFill>
              </a:rPr>
              <a:t> for me to get into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Noticing lack of experience in reading / analysing topics with an academic </a:t>
            </a:r>
            <a:r>
              <a:rPr lang="es" sz="1800"/>
              <a:t>approach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481650" y="369300"/>
            <a:ext cx="818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/>
              <a:t>Problems faced</a:t>
            </a:r>
            <a:endParaRPr b="1" sz="3500"/>
          </a:p>
        </p:txBody>
      </p:sp>
      <p:sp>
        <p:nvSpPr>
          <p:cNvPr id="109" name="Google Shape;109;p21"/>
          <p:cNvSpPr txBox="1"/>
          <p:nvPr/>
        </p:nvSpPr>
        <p:spPr>
          <a:xfrm>
            <a:off x="7252200" y="0"/>
            <a:ext cx="15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Week 1 - April 7th</a:t>
            </a:r>
            <a:endParaRPr sz="1200"/>
          </a:p>
        </p:txBody>
      </p:sp>
      <p:sp>
        <p:nvSpPr>
          <p:cNvPr id="110" name="Google Shape;110;p21"/>
          <p:cNvSpPr txBox="1"/>
          <p:nvPr/>
        </p:nvSpPr>
        <p:spPr>
          <a:xfrm>
            <a:off x="662150" y="1481950"/>
            <a:ext cx="7546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Tried to install local LaTeX manager </a:t>
            </a:r>
            <a:r>
              <a:rPr lang="es" sz="1800">
                <a:solidFill>
                  <a:schemeClr val="dk1"/>
                </a:solidFill>
              </a:rPr>
              <a:t>😅</a:t>
            </a:r>
            <a:r>
              <a:rPr lang="es" sz="1800"/>
              <a:t>, failed and ran into bash rabbit </a:t>
            </a:r>
            <a:r>
              <a:rPr lang="es" sz="1800"/>
              <a:t>hole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Many new key concepts for </a:t>
            </a:r>
            <a:r>
              <a:rPr lang="es" sz="1800"/>
              <a:t>me</a:t>
            </a:r>
            <a:r>
              <a:rPr lang="es" sz="1800"/>
              <a:t> on this subject</a:t>
            </a:r>
            <a:r>
              <a:rPr lang="es" sz="1800">
                <a:solidFill>
                  <a:schemeClr val="dk1"/>
                </a:solidFill>
              </a:rPr>
              <a:t> for me to get into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Noticing lack of experience in reading / analysing topics with an academic </a:t>
            </a:r>
            <a:r>
              <a:rPr lang="es" sz="1800"/>
              <a:t>approach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Kind</a:t>
            </a:r>
            <a:r>
              <a:rPr lang="es" sz="1800"/>
              <a:t> of lost on the aim or direction of the things that I should be looking for exactly.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