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057550" y="388450"/>
            <a:ext cx="5028900" cy="7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00"/>
              <a:t>Mateo Ormeño </a:t>
            </a:r>
            <a:r>
              <a:rPr lang="es" sz="4300"/>
              <a:t>🇨🇱</a:t>
            </a:r>
            <a:endParaRPr sz="4300"/>
          </a:p>
        </p:txBody>
      </p:sp>
      <p:sp>
        <p:nvSpPr>
          <p:cNvPr id="55" name="Google Shape;55;p13" title="🇨🇱"/>
          <p:cNvSpPr txBox="1"/>
          <p:nvPr/>
        </p:nvSpPr>
        <p:spPr>
          <a:xfrm>
            <a:off x="766275" y="1259625"/>
            <a:ext cx="6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425" y="1514287"/>
            <a:ext cx="2819901" cy="211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400" y="1434075"/>
            <a:ext cx="2162376" cy="2883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0762" y="1313999"/>
            <a:ext cx="2342477" cy="3123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