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61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49F45-F050-1626-4D06-ED47E48B1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3C2E96-A35E-DCD6-E196-78CA30060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5E7E83-7E5E-36E2-47BC-66AE8DFC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3BE6-D283-4A97-80CF-BC4F0957FE1E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F95327-C156-ADFA-D749-2672EFE7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36F95C-1EBE-25D1-9C16-06989515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C1D-63CC-4EDF-8C29-D2B8AD731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00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A563AD-A025-4890-B74D-6B7ADA3B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CED370-BBAD-6D3A-D7EE-E92808E12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A0B8D0-7A00-3311-9A09-6DA783A0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3BE6-D283-4A97-80CF-BC4F0957FE1E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275F2F-6949-E5A5-2263-63C8BA01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1CC05-1100-4CFF-9A99-8B3252E6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C1D-63CC-4EDF-8C29-D2B8AD731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15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E0A6604-2A26-EFE9-351E-6E13C0371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DDDC3A-6167-E705-187A-9A0332E00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90AE46-6E70-8BE4-C33C-D781ED7F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3BE6-D283-4A97-80CF-BC4F0957FE1E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E71806-D113-5576-2FF6-305047C0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1F0EBA-64F5-DCB7-E306-B15BE1D8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C1D-63CC-4EDF-8C29-D2B8AD731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0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A6CE1-DB8E-E2DA-7BDF-37729D5A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3932BB-F5B1-6C7D-194E-BBA292E16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5DCA28-432B-D656-0367-3AB36514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3BE6-D283-4A97-80CF-BC4F0957FE1E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2BFFAA-CE4B-BA4D-A1C4-A3E730A8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BDC775-9602-876B-E24C-8D4BD898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C1D-63CC-4EDF-8C29-D2B8AD731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40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96DE8-544B-4500-BB21-B1CF2F4A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F9BC2A-52B6-6008-F947-3C9558274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FC126C-7E81-DB24-6AB0-AE2457EC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3BE6-D283-4A97-80CF-BC4F0957FE1E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12FE3-DF63-BD6E-E4B7-E53A21C6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C4F44D-0AC5-5548-456E-99CEE204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C1D-63CC-4EDF-8C29-D2B8AD731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02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1BB61-C8E6-18FE-8462-9F4AB010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F0517D-9499-00AB-0DF8-79B6960F7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398F20-6651-F336-9AD1-870A6510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BCFD08-5D72-F906-EC20-19BD5342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3BE6-D283-4A97-80CF-BC4F0957FE1E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63D900-317C-322B-91E2-083767F2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F9AA7A-23A6-DAF6-B0B2-6F1527DA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C1D-63CC-4EDF-8C29-D2B8AD731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4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BB31A-9BA4-DC93-3E00-5A5DA950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65E167-3567-EE9E-7DC6-53FE2D92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A46046-3607-AF02-88E7-D33EF212A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691A953-9A97-9668-A1FC-E82364D01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E5C827-A7D6-284A-48D6-E85C82B5D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AFFE75-6DD5-7D53-32B8-B84127FA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3BE6-D283-4A97-80CF-BC4F0957FE1E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8D6336-F217-4F04-A3EA-645CB700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3B23E2-21E9-0FD2-3AC0-08A46A68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C1D-63CC-4EDF-8C29-D2B8AD731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38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A31E4-C89D-6131-B261-EF6A25FC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A516A5-C64F-2609-BC0D-08F47EE1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3BE6-D283-4A97-80CF-BC4F0957FE1E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7EBD571-BA7C-482E-9454-FB86B6BF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8B37D3-3F83-2A27-7340-A67EFF28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C1D-63CC-4EDF-8C29-D2B8AD731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29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E30E973-A4FD-81CD-DE51-7D188030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3BE6-D283-4A97-80CF-BC4F0957FE1E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EC10535-2238-5927-2831-4D139A4B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D9F9CC-E601-5CFB-626E-F6F033AD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C1D-63CC-4EDF-8C29-D2B8AD731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04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6C82A9-43FC-4E72-7059-5991BFD9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164F72-3BB2-0B7F-D8AD-6748FAF4F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F59D43-7E2F-8E50-EEDE-75C924EA1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C6665B-C268-81C1-AE5A-8562A7B0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3BE6-D283-4A97-80CF-BC4F0957FE1E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B71C13-3EB9-1482-764F-34B790A7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D31041-C627-25AA-351D-1F998B46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C1D-63CC-4EDF-8C29-D2B8AD731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8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E6FFFA-5F59-3571-771A-2EE9557A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A96F87E-BD0A-240F-CD2E-8BBB2D8DF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2E280D-508F-E9F0-7C65-5E3FC0502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D06FB7-C31B-AEBE-8D28-AF6CD808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3BE6-D283-4A97-80CF-BC4F0957FE1E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D3C74C-1921-9274-E566-C438EAC2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811FA7-6B88-F728-579C-73E0549E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2C1D-63CC-4EDF-8C29-D2B8AD731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8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3DC7E1-9D68-24DA-02C6-463305AF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6C8CAE-9DE3-5F7D-96FA-C7E01FF8E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CA0ACE-20CC-886D-4A4D-1873883B3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3BE6-D283-4A97-80CF-BC4F0957FE1E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9EB433-3454-8956-6BEC-2B5F1D252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12D726-18EC-159E-283D-F8911F755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52C1D-63CC-4EDF-8C29-D2B8AD7310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37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1642127-C7ED-4188-7736-FA3E82B4D2B4}"/>
              </a:ext>
            </a:extLst>
          </p:cNvPr>
          <p:cNvSpPr/>
          <p:nvPr/>
        </p:nvSpPr>
        <p:spPr>
          <a:xfrm>
            <a:off x="5473699" y="3355086"/>
            <a:ext cx="1257300" cy="59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HUB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5F99047-C6FC-4BBF-1FD4-F0DC030A798C}"/>
              </a:ext>
            </a:extLst>
          </p:cNvPr>
          <p:cNvSpPr/>
          <p:nvPr/>
        </p:nvSpPr>
        <p:spPr>
          <a:xfrm>
            <a:off x="8043544" y="5397246"/>
            <a:ext cx="1257300" cy="596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RA</a:t>
            </a:r>
            <a:r>
              <a:rPr kumimoji="1" lang="ja-JP" altLang="en-US" sz="1600" dirty="0"/>
              <a:t>リレーホスト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415004-C528-945E-BB23-D5CEF556DFFB}"/>
              </a:ext>
            </a:extLst>
          </p:cNvPr>
          <p:cNvSpPr/>
          <p:nvPr/>
        </p:nvSpPr>
        <p:spPr>
          <a:xfrm>
            <a:off x="5467350" y="1312926"/>
            <a:ext cx="1257300" cy="59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HGW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3FE0C77-00CD-0D37-4468-4EC9FA18A892}"/>
              </a:ext>
            </a:extLst>
          </p:cNvPr>
          <p:cNvSpPr/>
          <p:nvPr/>
        </p:nvSpPr>
        <p:spPr>
          <a:xfrm>
            <a:off x="2903855" y="5397246"/>
            <a:ext cx="1257300" cy="596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WIFI AP</a:t>
            </a:r>
            <a:endParaRPr kumimoji="1" lang="ja-JP" altLang="en-US" dirty="0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ABA6D94-FEBD-ECC9-5C9F-0981EAEB174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4094480" y="3389376"/>
            <a:ext cx="1445895" cy="256984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DCA6065B-DBD7-8D8A-1507-8B54B9E32567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16200000" flipH="1">
            <a:off x="5805328" y="2199863"/>
            <a:ext cx="3786188" cy="3204844"/>
          </a:xfrm>
          <a:prstGeom prst="bentConnector4">
            <a:avLst>
              <a:gd name="adj1" fmla="val 19648"/>
              <a:gd name="adj2" fmla="val 10713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C4C92F7-911D-6D96-B73A-04FCB24ACA20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096000" y="1909191"/>
            <a:ext cx="6349" cy="14458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A9A121A-3F90-D08D-D42B-8042A575CB64}"/>
              </a:ext>
            </a:extLst>
          </p:cNvPr>
          <p:cNvSpPr/>
          <p:nvPr/>
        </p:nvSpPr>
        <p:spPr>
          <a:xfrm>
            <a:off x="5473700" y="5397246"/>
            <a:ext cx="1257300" cy="59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各</a:t>
            </a:r>
            <a:r>
              <a:rPr lang="en-US" altLang="ja-JP" dirty="0"/>
              <a:t>PC</a:t>
            </a:r>
            <a:endParaRPr kumimoji="1" lang="ja-JP" altLang="en-US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BF00888-B47E-C901-912B-396D3AED35DE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>
            <a:off x="6102349" y="3951351"/>
            <a:ext cx="1" cy="14458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2D32DCB5-5027-6C44-2606-92D664402BD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6664324" y="3389375"/>
            <a:ext cx="1445895" cy="256984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0B527738-F21F-72F8-DFC4-EF81763F4FCC}"/>
              </a:ext>
            </a:extLst>
          </p:cNvPr>
          <p:cNvSpPr/>
          <p:nvPr/>
        </p:nvSpPr>
        <p:spPr>
          <a:xfrm>
            <a:off x="4095622" y="3076502"/>
            <a:ext cx="1200912" cy="557164"/>
          </a:xfrm>
          <a:prstGeom prst="wedgeRoundRectCallout">
            <a:avLst>
              <a:gd name="adj1" fmla="val 69015"/>
              <a:gd name="adj2" fmla="val 29677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ja-JP" sz="1400" dirty="0"/>
              <a:t>HGW</a:t>
            </a:r>
            <a:r>
              <a:rPr kumimoji="1" lang="ja-JP" altLang="en-US" sz="1400" dirty="0"/>
              <a:t>からの</a:t>
            </a:r>
            <a:r>
              <a:rPr kumimoji="1" lang="en-US" altLang="ja-JP" sz="1400" dirty="0"/>
              <a:t>RA</a:t>
            </a:r>
            <a:r>
              <a:rPr kumimoji="1" lang="ja-JP" altLang="en-US" sz="1400" dirty="0"/>
              <a:t>を拒否</a:t>
            </a:r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39D8A2B1-2F47-76BD-0633-FB1E1E6F044D}"/>
              </a:ext>
            </a:extLst>
          </p:cNvPr>
          <p:cNvSpPr/>
          <p:nvPr/>
        </p:nvSpPr>
        <p:spPr>
          <a:xfrm>
            <a:off x="6383908" y="4729425"/>
            <a:ext cx="2006727" cy="557164"/>
          </a:xfrm>
          <a:prstGeom prst="wedgeRoundRectCallout">
            <a:avLst>
              <a:gd name="adj1" fmla="val 39249"/>
              <a:gd name="adj2" fmla="val 78912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ja-JP" sz="1400" dirty="0"/>
              <a:t>HGW</a:t>
            </a:r>
            <a:r>
              <a:rPr kumimoji="1" lang="ja-JP" altLang="en-US" sz="1400" dirty="0"/>
              <a:t>からの</a:t>
            </a:r>
            <a:r>
              <a:rPr kumimoji="1" lang="en-US" altLang="ja-JP" sz="1400" dirty="0"/>
              <a:t>RA</a:t>
            </a:r>
            <a:r>
              <a:rPr kumimoji="1" lang="ja-JP" altLang="en-US" sz="1400" dirty="0"/>
              <a:t>を偽装して</a:t>
            </a:r>
            <a:r>
              <a:rPr kumimoji="1" lang="en-US" altLang="ja-JP" sz="1400" dirty="0"/>
              <a:t>LAN</a:t>
            </a:r>
            <a:r>
              <a:rPr kumimoji="1" lang="ja-JP" altLang="en-US" sz="1400" dirty="0"/>
              <a:t>へリレー</a:t>
            </a:r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31C11015-9457-BA0C-0E68-72A069D9D433}"/>
              </a:ext>
            </a:extLst>
          </p:cNvPr>
          <p:cNvSpPr/>
          <p:nvPr/>
        </p:nvSpPr>
        <p:spPr>
          <a:xfrm>
            <a:off x="3707705" y="4730782"/>
            <a:ext cx="1498344" cy="557164"/>
          </a:xfrm>
          <a:prstGeom prst="wedgeRoundRectCallout">
            <a:avLst>
              <a:gd name="adj1" fmla="val -29185"/>
              <a:gd name="adj2" fmla="val 84383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ja-JP" sz="1400" dirty="0"/>
              <a:t>HGW</a:t>
            </a:r>
            <a:r>
              <a:rPr kumimoji="1" lang="ja-JP" altLang="en-US" sz="1400" dirty="0"/>
              <a:t>の</a:t>
            </a:r>
            <a:r>
              <a:rPr kumimoji="1" lang="en-US" altLang="ja-JP" sz="1400" dirty="0"/>
              <a:t>WIFI</a:t>
            </a:r>
            <a:r>
              <a:rPr kumimoji="1" lang="ja-JP" altLang="en-US" sz="1400" dirty="0"/>
              <a:t>が使えないので追加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48ECDA-5E7C-9EB4-F5A0-CD5FE5339F36}"/>
              </a:ext>
            </a:extLst>
          </p:cNvPr>
          <p:cNvSpPr txBox="1"/>
          <p:nvPr/>
        </p:nvSpPr>
        <p:spPr>
          <a:xfrm>
            <a:off x="1609344" y="4863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＜</a:t>
            </a:r>
            <a:r>
              <a:rPr kumimoji="1" lang="ja-JP" altLang="en-US" sz="2400" b="1" dirty="0"/>
              <a:t>全体図＞</a:t>
            </a:r>
          </a:p>
        </p:txBody>
      </p:sp>
    </p:spTree>
    <p:extLst>
      <p:ext uri="{BB962C8B-B14F-4D97-AF65-F5344CB8AC3E}">
        <p14:creationId xmlns:p14="http://schemas.microsoft.com/office/powerpoint/2010/main" val="96309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1405BCF-FBA2-C568-5849-68F043105A05}"/>
              </a:ext>
            </a:extLst>
          </p:cNvPr>
          <p:cNvSpPr/>
          <p:nvPr/>
        </p:nvSpPr>
        <p:spPr>
          <a:xfrm>
            <a:off x="8601456" y="948059"/>
            <a:ext cx="1018033" cy="7949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1642127-C7ED-4188-7736-FA3E82B4D2B4}"/>
              </a:ext>
            </a:extLst>
          </p:cNvPr>
          <p:cNvSpPr/>
          <p:nvPr/>
        </p:nvSpPr>
        <p:spPr>
          <a:xfrm>
            <a:off x="5473699" y="3355086"/>
            <a:ext cx="1257300" cy="59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HUB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5F99047-C6FC-4BBF-1FD4-F0DC030A798C}"/>
              </a:ext>
            </a:extLst>
          </p:cNvPr>
          <p:cNvSpPr/>
          <p:nvPr/>
        </p:nvSpPr>
        <p:spPr>
          <a:xfrm>
            <a:off x="8043544" y="5397246"/>
            <a:ext cx="1257300" cy="596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RA</a:t>
            </a:r>
            <a:r>
              <a:rPr kumimoji="1" lang="ja-JP" altLang="en-US" sz="1600" dirty="0"/>
              <a:t>リレーホスト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415004-C528-945E-BB23-D5CEF556DFFB}"/>
              </a:ext>
            </a:extLst>
          </p:cNvPr>
          <p:cNvSpPr/>
          <p:nvPr/>
        </p:nvSpPr>
        <p:spPr>
          <a:xfrm>
            <a:off x="5467350" y="1312926"/>
            <a:ext cx="1257300" cy="59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HGW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3FE0C77-00CD-0D37-4468-4EC9FA18A892}"/>
              </a:ext>
            </a:extLst>
          </p:cNvPr>
          <p:cNvSpPr/>
          <p:nvPr/>
        </p:nvSpPr>
        <p:spPr>
          <a:xfrm>
            <a:off x="2903855" y="5397246"/>
            <a:ext cx="1257300" cy="596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WIFI AP</a:t>
            </a:r>
            <a:endParaRPr kumimoji="1" lang="ja-JP" altLang="en-US" dirty="0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ABA6D94-FEBD-ECC9-5C9F-0981EAEB174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4094480" y="3389376"/>
            <a:ext cx="1445895" cy="256984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DCA6065B-DBD7-8D8A-1507-8B54B9E32567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16200000" flipH="1">
            <a:off x="5805328" y="2199863"/>
            <a:ext cx="3786188" cy="3204844"/>
          </a:xfrm>
          <a:prstGeom prst="bentConnector4">
            <a:avLst>
              <a:gd name="adj1" fmla="val 19648"/>
              <a:gd name="adj2" fmla="val 10713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C4C92F7-911D-6D96-B73A-04FCB24ACA20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096000" y="1909191"/>
            <a:ext cx="6349" cy="14458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A9A121A-3F90-D08D-D42B-8042A575CB64}"/>
              </a:ext>
            </a:extLst>
          </p:cNvPr>
          <p:cNvSpPr/>
          <p:nvPr/>
        </p:nvSpPr>
        <p:spPr>
          <a:xfrm>
            <a:off x="5473700" y="5397246"/>
            <a:ext cx="1257300" cy="59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IPv6</a:t>
            </a:r>
            <a:r>
              <a:rPr kumimoji="1" lang="ja-JP" altLang="en-US" sz="1600" dirty="0"/>
              <a:t>ホスト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BF00888-B47E-C901-912B-396D3AED35DE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>
            <a:off x="6102349" y="3951351"/>
            <a:ext cx="1" cy="14458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2D32DCB5-5027-6C44-2606-92D664402BD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6664324" y="3389375"/>
            <a:ext cx="1445895" cy="256984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0B527738-F21F-72F8-DFC4-EF81763F4FCC}"/>
              </a:ext>
            </a:extLst>
          </p:cNvPr>
          <p:cNvSpPr/>
          <p:nvPr/>
        </p:nvSpPr>
        <p:spPr>
          <a:xfrm>
            <a:off x="4528122" y="2650876"/>
            <a:ext cx="1200912" cy="557164"/>
          </a:xfrm>
          <a:prstGeom prst="wedgeRoundRectCallout">
            <a:avLst>
              <a:gd name="adj1" fmla="val 69015"/>
              <a:gd name="adj2" fmla="val 29677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ja-JP" sz="1400" dirty="0"/>
              <a:t>HGW</a:t>
            </a:r>
            <a:r>
              <a:rPr kumimoji="1" lang="ja-JP" altLang="en-US" sz="1400" dirty="0"/>
              <a:t>からの</a:t>
            </a:r>
            <a:r>
              <a:rPr kumimoji="1" lang="en-US" altLang="ja-JP" sz="1400" dirty="0"/>
              <a:t>RA</a:t>
            </a:r>
            <a:r>
              <a:rPr kumimoji="1" lang="ja-JP" altLang="en-US" sz="1400" dirty="0"/>
              <a:t>を拒否</a:t>
            </a:r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39D8A2B1-2F47-76BD-0633-FB1E1E6F044D}"/>
              </a:ext>
            </a:extLst>
          </p:cNvPr>
          <p:cNvSpPr/>
          <p:nvPr/>
        </p:nvSpPr>
        <p:spPr>
          <a:xfrm>
            <a:off x="7204519" y="3818216"/>
            <a:ext cx="2006727" cy="557164"/>
          </a:xfrm>
          <a:prstGeom prst="wedgeRoundRectCallout">
            <a:avLst>
              <a:gd name="adj1" fmla="val 15858"/>
              <a:gd name="adj2" fmla="val 75630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ja-JP" sz="1400" dirty="0"/>
              <a:t>RA</a:t>
            </a:r>
            <a:r>
              <a:rPr kumimoji="1" lang="ja-JP" altLang="en-US" sz="1400" dirty="0"/>
              <a:t>を受信したタイミングで偽装した</a:t>
            </a:r>
            <a:r>
              <a:rPr kumimoji="1" lang="en-US" altLang="ja-JP" sz="1400" dirty="0"/>
              <a:t>RA</a:t>
            </a:r>
            <a:r>
              <a:rPr kumimoji="1" lang="ja-JP" altLang="en-US" sz="1400" dirty="0"/>
              <a:t>を送信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48ECDA-5E7C-9EB4-F5A0-CD5FE5339F36}"/>
              </a:ext>
            </a:extLst>
          </p:cNvPr>
          <p:cNvSpPr txBox="1"/>
          <p:nvPr/>
        </p:nvSpPr>
        <p:spPr>
          <a:xfrm>
            <a:off x="1609344" y="486394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＜定期送信の</a:t>
            </a:r>
            <a:r>
              <a:rPr lang="en-US" altLang="ja-JP" sz="2400" b="1" dirty="0"/>
              <a:t>RA</a:t>
            </a:r>
            <a:r>
              <a:rPr kumimoji="1" lang="ja-JP" altLang="en-US" sz="2400" b="1" dirty="0"/>
              <a:t>＞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C8CF392-A324-F7EC-1EF3-C45E5C581026}"/>
              </a:ext>
            </a:extLst>
          </p:cNvPr>
          <p:cNvCxnSpPr/>
          <p:nvPr/>
        </p:nvCxnSpPr>
        <p:spPr>
          <a:xfrm>
            <a:off x="5986272" y="1993392"/>
            <a:ext cx="0" cy="1286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1E96537B-E32E-D7A6-4E17-0DA0E90E6F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83330" y="2096545"/>
            <a:ext cx="3639313" cy="3433004"/>
          </a:xfrm>
          <a:prstGeom prst="bentConnector3">
            <a:avLst>
              <a:gd name="adj1" fmla="val 14824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099171F2-284B-1340-9A3B-A7DF79A9A0C6}"/>
              </a:ext>
            </a:extLst>
          </p:cNvPr>
          <p:cNvSpPr/>
          <p:nvPr/>
        </p:nvSpPr>
        <p:spPr>
          <a:xfrm>
            <a:off x="9849298" y="5008007"/>
            <a:ext cx="1200912" cy="557164"/>
          </a:xfrm>
          <a:prstGeom prst="wedgeRoundRectCallout">
            <a:avLst>
              <a:gd name="adj1" fmla="val -67533"/>
              <a:gd name="adj2" fmla="val 19830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ja-JP" sz="1400" dirty="0"/>
              <a:t>HGW</a:t>
            </a:r>
            <a:r>
              <a:rPr kumimoji="1" lang="ja-JP" altLang="en-US" sz="1400" dirty="0"/>
              <a:t>からの</a:t>
            </a:r>
            <a:r>
              <a:rPr kumimoji="1" lang="en-US" altLang="ja-JP" sz="1400" dirty="0"/>
              <a:t>RA</a:t>
            </a:r>
            <a:r>
              <a:rPr kumimoji="1" lang="ja-JP" altLang="en-US" sz="1400" dirty="0"/>
              <a:t>を保存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7F37F17-42EB-8CC1-302E-75C6A291833E}"/>
              </a:ext>
            </a:extLst>
          </p:cNvPr>
          <p:cNvCxnSpPr>
            <a:cxnSpLocks/>
          </p:cNvCxnSpPr>
          <p:nvPr/>
        </p:nvCxnSpPr>
        <p:spPr>
          <a:xfrm>
            <a:off x="3419856" y="4541520"/>
            <a:ext cx="0" cy="831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F9BAA8C-A88E-D7D5-1C84-4C66758024CA}"/>
              </a:ext>
            </a:extLst>
          </p:cNvPr>
          <p:cNvCxnSpPr>
            <a:cxnSpLocks/>
          </p:cNvCxnSpPr>
          <p:nvPr/>
        </p:nvCxnSpPr>
        <p:spPr>
          <a:xfrm>
            <a:off x="5986272" y="4541519"/>
            <a:ext cx="0" cy="831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AB4BA59-B925-BC23-D59A-278059ED77F1}"/>
              </a:ext>
            </a:extLst>
          </p:cNvPr>
          <p:cNvCxnSpPr>
            <a:cxnSpLocks/>
          </p:cNvCxnSpPr>
          <p:nvPr/>
        </p:nvCxnSpPr>
        <p:spPr>
          <a:xfrm>
            <a:off x="3412554" y="4541519"/>
            <a:ext cx="534739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EE944170-1D19-8092-6076-57F0871BACF4}"/>
              </a:ext>
            </a:extLst>
          </p:cNvPr>
          <p:cNvCxnSpPr>
            <a:cxnSpLocks/>
          </p:cNvCxnSpPr>
          <p:nvPr/>
        </p:nvCxnSpPr>
        <p:spPr>
          <a:xfrm flipV="1">
            <a:off x="8759952" y="4541519"/>
            <a:ext cx="0" cy="83103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AC337A6A-CFDF-CF37-64E1-AB2D54654EC4}"/>
              </a:ext>
            </a:extLst>
          </p:cNvPr>
          <p:cNvGrpSpPr/>
          <p:nvPr/>
        </p:nvGrpSpPr>
        <p:grpSpPr>
          <a:xfrm>
            <a:off x="5896272" y="2803431"/>
            <a:ext cx="180000" cy="180000"/>
            <a:chOff x="1909191" y="1427416"/>
            <a:chExt cx="719328" cy="727430"/>
          </a:xfrm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59218AFA-871C-8E9C-21E9-DF0CFB9F7265}"/>
                </a:ext>
              </a:extLst>
            </p:cNvPr>
            <p:cNvCxnSpPr>
              <a:cxnSpLocks/>
            </p:cNvCxnSpPr>
            <p:nvPr/>
          </p:nvCxnSpPr>
          <p:spPr>
            <a:xfrm>
              <a:off x="1909191" y="1434846"/>
              <a:ext cx="719328" cy="720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99DF8C25-1FCC-C1B7-6E11-03174283CA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9191" y="1427416"/>
              <a:ext cx="719328" cy="720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4234FF1-4135-9FF4-1F42-65EED1410264}"/>
              </a:ext>
            </a:extLst>
          </p:cNvPr>
          <p:cNvCxnSpPr>
            <a:cxnSpLocks/>
          </p:cNvCxnSpPr>
          <p:nvPr/>
        </p:nvCxnSpPr>
        <p:spPr>
          <a:xfrm flipH="1">
            <a:off x="8759952" y="1155997"/>
            <a:ext cx="329184" cy="10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A8BDED0-8BB1-1B32-5799-0F6696C0D44A}"/>
              </a:ext>
            </a:extLst>
          </p:cNvPr>
          <p:cNvSpPr txBox="1"/>
          <p:nvPr/>
        </p:nvSpPr>
        <p:spPr>
          <a:xfrm>
            <a:off x="9089136" y="1018945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+mn-ea"/>
              </a:rPr>
              <a:t>RA</a:t>
            </a:r>
            <a:endParaRPr kumimoji="1" lang="ja-JP" altLang="en-US" sz="1400" dirty="0">
              <a:latin typeface="+mn-ea"/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EA5D90A3-461B-3275-8665-72CAE832278E}"/>
              </a:ext>
            </a:extLst>
          </p:cNvPr>
          <p:cNvCxnSpPr>
            <a:cxnSpLocks/>
          </p:cNvCxnSpPr>
          <p:nvPr/>
        </p:nvCxnSpPr>
        <p:spPr>
          <a:xfrm flipH="1">
            <a:off x="8759952" y="1487515"/>
            <a:ext cx="329184" cy="10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F3E50CE-F00F-E400-9738-175591DA5DAA}"/>
              </a:ext>
            </a:extLst>
          </p:cNvPr>
          <p:cNvSpPr txBox="1"/>
          <p:nvPr/>
        </p:nvSpPr>
        <p:spPr>
          <a:xfrm>
            <a:off x="9089136" y="1345555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+mn-ea"/>
              </a:rPr>
              <a:t>RS</a:t>
            </a:r>
            <a:endParaRPr kumimoji="1" lang="ja-JP" altLang="en-US" sz="1400" dirty="0">
              <a:latin typeface="+mn-ea"/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0E655E1F-CE55-BEBB-5A09-A833BDF2E218}"/>
              </a:ext>
            </a:extLst>
          </p:cNvPr>
          <p:cNvCxnSpPr>
            <a:cxnSpLocks/>
          </p:cNvCxnSpPr>
          <p:nvPr/>
        </p:nvCxnSpPr>
        <p:spPr>
          <a:xfrm flipV="1">
            <a:off x="6186484" y="2803431"/>
            <a:ext cx="0" cy="17380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19D2F5CA-68FC-11BC-9F24-2BED0869D3BB}"/>
              </a:ext>
            </a:extLst>
          </p:cNvPr>
          <p:cNvSpPr/>
          <p:nvPr/>
        </p:nvSpPr>
        <p:spPr>
          <a:xfrm>
            <a:off x="6436929" y="2833189"/>
            <a:ext cx="2854389" cy="557164"/>
          </a:xfrm>
          <a:prstGeom prst="wedgeRoundRectCallout">
            <a:avLst>
              <a:gd name="adj1" fmla="val -57630"/>
              <a:gd name="adj2" fmla="val 22018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1400" dirty="0"/>
              <a:t>アウトバウンド</a:t>
            </a:r>
            <a:r>
              <a:rPr lang="ja-JP" altLang="en-US" sz="1400" dirty="0"/>
              <a:t>を拒否出来ないと</a:t>
            </a:r>
            <a:r>
              <a:rPr lang="en-US" altLang="ja-JP" sz="1400" dirty="0"/>
              <a:t>HGW</a:t>
            </a:r>
            <a:r>
              <a:rPr lang="ja-JP" altLang="en-US" sz="1400" dirty="0"/>
              <a:t>側にも流れてしまう</a:t>
            </a:r>
            <a:endParaRPr kumimoji="1" lang="ja-JP" altLang="en-US" sz="1400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EF36FD0-C16D-F20E-7ADC-78F959BD55D1}"/>
              </a:ext>
            </a:extLst>
          </p:cNvPr>
          <p:cNvSpPr/>
          <p:nvPr/>
        </p:nvSpPr>
        <p:spPr>
          <a:xfrm>
            <a:off x="4170932" y="1318874"/>
            <a:ext cx="1200912" cy="557164"/>
          </a:xfrm>
          <a:prstGeom prst="wedgeRoundRectCallout">
            <a:avLst>
              <a:gd name="adj1" fmla="val 65462"/>
              <a:gd name="adj2" fmla="val -26123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RA</a:t>
            </a:r>
            <a:r>
              <a:rPr kumimoji="1" lang="ja-JP" altLang="en-US" sz="1400" dirty="0">
                <a:solidFill>
                  <a:srgbClr val="FF0000"/>
                </a:solidFill>
              </a:rPr>
              <a:t>をマルチキャスト</a:t>
            </a:r>
          </a:p>
        </p:txBody>
      </p:sp>
    </p:spTree>
    <p:extLst>
      <p:ext uri="{BB962C8B-B14F-4D97-AF65-F5344CB8AC3E}">
        <p14:creationId xmlns:p14="http://schemas.microsoft.com/office/powerpoint/2010/main" val="176067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1405BCF-FBA2-C568-5849-68F043105A05}"/>
              </a:ext>
            </a:extLst>
          </p:cNvPr>
          <p:cNvSpPr/>
          <p:nvPr/>
        </p:nvSpPr>
        <p:spPr>
          <a:xfrm>
            <a:off x="8601456" y="948059"/>
            <a:ext cx="1018033" cy="7949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1642127-C7ED-4188-7736-FA3E82B4D2B4}"/>
              </a:ext>
            </a:extLst>
          </p:cNvPr>
          <p:cNvSpPr/>
          <p:nvPr/>
        </p:nvSpPr>
        <p:spPr>
          <a:xfrm>
            <a:off x="5473699" y="3355086"/>
            <a:ext cx="1257300" cy="59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HUB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5F99047-C6FC-4BBF-1FD4-F0DC030A798C}"/>
              </a:ext>
            </a:extLst>
          </p:cNvPr>
          <p:cNvSpPr/>
          <p:nvPr/>
        </p:nvSpPr>
        <p:spPr>
          <a:xfrm>
            <a:off x="8043544" y="5397246"/>
            <a:ext cx="1257300" cy="596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RA</a:t>
            </a:r>
            <a:r>
              <a:rPr kumimoji="1" lang="ja-JP" altLang="en-US" sz="1600" dirty="0"/>
              <a:t>リレーホスト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415004-C528-945E-BB23-D5CEF556DFFB}"/>
              </a:ext>
            </a:extLst>
          </p:cNvPr>
          <p:cNvSpPr/>
          <p:nvPr/>
        </p:nvSpPr>
        <p:spPr>
          <a:xfrm>
            <a:off x="5467350" y="1312926"/>
            <a:ext cx="1257300" cy="59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HGW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3FE0C77-00CD-0D37-4468-4EC9FA18A892}"/>
              </a:ext>
            </a:extLst>
          </p:cNvPr>
          <p:cNvSpPr/>
          <p:nvPr/>
        </p:nvSpPr>
        <p:spPr>
          <a:xfrm>
            <a:off x="2903855" y="5397246"/>
            <a:ext cx="1257300" cy="596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WIFI AP</a:t>
            </a:r>
            <a:endParaRPr kumimoji="1" lang="ja-JP" altLang="en-US" dirty="0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ABA6D94-FEBD-ECC9-5C9F-0981EAEB174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4094480" y="3389376"/>
            <a:ext cx="1445895" cy="256984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DCA6065B-DBD7-8D8A-1507-8B54B9E32567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16200000" flipH="1">
            <a:off x="5805328" y="2199863"/>
            <a:ext cx="3786188" cy="3204844"/>
          </a:xfrm>
          <a:prstGeom prst="bentConnector4">
            <a:avLst>
              <a:gd name="adj1" fmla="val 19648"/>
              <a:gd name="adj2" fmla="val 10713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C4C92F7-911D-6D96-B73A-04FCB24ACA20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096000" y="1909191"/>
            <a:ext cx="6349" cy="14458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A9A121A-3F90-D08D-D42B-8042A575CB64}"/>
              </a:ext>
            </a:extLst>
          </p:cNvPr>
          <p:cNvSpPr/>
          <p:nvPr/>
        </p:nvSpPr>
        <p:spPr>
          <a:xfrm>
            <a:off x="5473700" y="5397246"/>
            <a:ext cx="1257300" cy="59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IPv6</a:t>
            </a:r>
            <a:r>
              <a:rPr kumimoji="1" lang="ja-JP" altLang="en-US" sz="1600" dirty="0"/>
              <a:t>ホスト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BF00888-B47E-C901-912B-396D3AED35DE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>
            <a:off x="6102349" y="3951351"/>
            <a:ext cx="1" cy="14458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2D32DCB5-5027-6C44-2606-92D664402BD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6664324" y="3389375"/>
            <a:ext cx="1445895" cy="256984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0B527738-F21F-72F8-DFC4-EF81763F4FCC}"/>
              </a:ext>
            </a:extLst>
          </p:cNvPr>
          <p:cNvSpPr/>
          <p:nvPr/>
        </p:nvSpPr>
        <p:spPr>
          <a:xfrm>
            <a:off x="4528122" y="2650876"/>
            <a:ext cx="1200912" cy="557164"/>
          </a:xfrm>
          <a:prstGeom prst="wedgeRoundRectCallout">
            <a:avLst>
              <a:gd name="adj1" fmla="val 69015"/>
              <a:gd name="adj2" fmla="val 29677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ja-JP" sz="1400" dirty="0"/>
              <a:t>HGW</a:t>
            </a:r>
            <a:r>
              <a:rPr kumimoji="1" lang="ja-JP" altLang="en-US" sz="1400" dirty="0"/>
              <a:t>からの</a:t>
            </a:r>
            <a:r>
              <a:rPr kumimoji="1" lang="en-US" altLang="ja-JP" sz="1400" dirty="0"/>
              <a:t>RA</a:t>
            </a:r>
            <a:r>
              <a:rPr kumimoji="1" lang="ja-JP" altLang="en-US" sz="1400" dirty="0"/>
              <a:t>を拒否</a:t>
            </a:r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39D8A2B1-2F47-76BD-0633-FB1E1E6F044D}"/>
              </a:ext>
            </a:extLst>
          </p:cNvPr>
          <p:cNvSpPr/>
          <p:nvPr/>
        </p:nvSpPr>
        <p:spPr>
          <a:xfrm>
            <a:off x="7219283" y="3603712"/>
            <a:ext cx="2006727" cy="795527"/>
          </a:xfrm>
          <a:prstGeom prst="wedgeRoundRectCallout">
            <a:avLst>
              <a:gd name="adj1" fmla="val 16466"/>
              <a:gd name="adj2" fmla="val 66435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ja-JP" sz="1400" dirty="0"/>
              <a:t>RS</a:t>
            </a:r>
            <a:r>
              <a:rPr kumimoji="1" lang="ja-JP" altLang="en-US" sz="1400" dirty="0"/>
              <a:t>を受信したタイミングで定期送信の</a:t>
            </a:r>
            <a:r>
              <a:rPr kumimoji="1" lang="en-US" altLang="ja-JP" sz="1400" dirty="0"/>
              <a:t>RA</a:t>
            </a:r>
            <a:r>
              <a:rPr kumimoji="1" lang="ja-JP" altLang="en-US" sz="1400" dirty="0"/>
              <a:t>から偽装した</a:t>
            </a:r>
            <a:r>
              <a:rPr kumimoji="1" lang="en-US" altLang="ja-JP" sz="1400" dirty="0"/>
              <a:t>RA</a:t>
            </a:r>
            <a:r>
              <a:rPr kumimoji="1" lang="ja-JP" altLang="en-US" sz="1400" dirty="0"/>
              <a:t>を送信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48ECDA-5E7C-9EB4-F5A0-CD5FE5339F36}"/>
              </a:ext>
            </a:extLst>
          </p:cNvPr>
          <p:cNvSpPr txBox="1"/>
          <p:nvPr/>
        </p:nvSpPr>
        <p:spPr>
          <a:xfrm>
            <a:off x="1609344" y="486394"/>
            <a:ext cx="318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＜</a:t>
            </a:r>
            <a:r>
              <a:rPr lang="en-US" altLang="ja-JP" sz="2400" b="1" dirty="0"/>
              <a:t>RS</a:t>
            </a:r>
            <a:r>
              <a:rPr lang="ja-JP" altLang="en-US" sz="2400" b="1" dirty="0"/>
              <a:t>に対しての</a:t>
            </a:r>
            <a:r>
              <a:rPr lang="en-US" altLang="ja-JP" sz="2400" b="1" dirty="0"/>
              <a:t>RA</a:t>
            </a:r>
            <a:r>
              <a:rPr kumimoji="1" lang="ja-JP" altLang="en-US" sz="2400" b="1" dirty="0"/>
              <a:t>＞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C8CF392-A324-F7EC-1EF3-C45E5C581026}"/>
              </a:ext>
            </a:extLst>
          </p:cNvPr>
          <p:cNvCxnSpPr/>
          <p:nvPr/>
        </p:nvCxnSpPr>
        <p:spPr>
          <a:xfrm>
            <a:off x="5986272" y="1993392"/>
            <a:ext cx="0" cy="1286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F9BAA8C-A88E-D7D5-1C84-4C66758024CA}"/>
              </a:ext>
            </a:extLst>
          </p:cNvPr>
          <p:cNvCxnSpPr>
            <a:cxnSpLocks/>
          </p:cNvCxnSpPr>
          <p:nvPr/>
        </p:nvCxnSpPr>
        <p:spPr>
          <a:xfrm>
            <a:off x="5986272" y="4541519"/>
            <a:ext cx="0" cy="831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AB4BA59-B925-BC23-D59A-278059ED77F1}"/>
              </a:ext>
            </a:extLst>
          </p:cNvPr>
          <p:cNvCxnSpPr>
            <a:cxnSpLocks/>
          </p:cNvCxnSpPr>
          <p:nvPr/>
        </p:nvCxnSpPr>
        <p:spPr>
          <a:xfrm>
            <a:off x="5986272" y="4541519"/>
            <a:ext cx="277368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EE944170-1D19-8092-6076-57F0871BACF4}"/>
              </a:ext>
            </a:extLst>
          </p:cNvPr>
          <p:cNvCxnSpPr>
            <a:cxnSpLocks/>
          </p:cNvCxnSpPr>
          <p:nvPr/>
        </p:nvCxnSpPr>
        <p:spPr>
          <a:xfrm flipV="1">
            <a:off x="8759952" y="4541519"/>
            <a:ext cx="0" cy="83103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AC337A6A-CFDF-CF37-64E1-AB2D54654EC4}"/>
              </a:ext>
            </a:extLst>
          </p:cNvPr>
          <p:cNvGrpSpPr/>
          <p:nvPr/>
        </p:nvGrpSpPr>
        <p:grpSpPr>
          <a:xfrm>
            <a:off x="5896272" y="2803431"/>
            <a:ext cx="180000" cy="180000"/>
            <a:chOff x="1909191" y="1427416"/>
            <a:chExt cx="719328" cy="727430"/>
          </a:xfrm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59218AFA-871C-8E9C-21E9-DF0CFB9F7265}"/>
                </a:ext>
              </a:extLst>
            </p:cNvPr>
            <p:cNvCxnSpPr>
              <a:cxnSpLocks/>
            </p:cNvCxnSpPr>
            <p:nvPr/>
          </p:nvCxnSpPr>
          <p:spPr>
            <a:xfrm>
              <a:off x="1909191" y="1434846"/>
              <a:ext cx="719328" cy="720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99DF8C25-1FCC-C1B7-6E11-03174283CA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9191" y="1427416"/>
              <a:ext cx="719328" cy="720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4234FF1-4135-9FF4-1F42-65EED1410264}"/>
              </a:ext>
            </a:extLst>
          </p:cNvPr>
          <p:cNvCxnSpPr>
            <a:cxnSpLocks/>
          </p:cNvCxnSpPr>
          <p:nvPr/>
        </p:nvCxnSpPr>
        <p:spPr>
          <a:xfrm flipH="1">
            <a:off x="8759952" y="1155997"/>
            <a:ext cx="329184" cy="10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A8BDED0-8BB1-1B32-5799-0F6696C0D44A}"/>
              </a:ext>
            </a:extLst>
          </p:cNvPr>
          <p:cNvSpPr txBox="1"/>
          <p:nvPr/>
        </p:nvSpPr>
        <p:spPr>
          <a:xfrm>
            <a:off x="9089136" y="1018945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+mn-ea"/>
              </a:rPr>
              <a:t>RA</a:t>
            </a:r>
            <a:endParaRPr kumimoji="1" lang="ja-JP" altLang="en-US" sz="1400" dirty="0">
              <a:latin typeface="+mn-ea"/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EA5D90A3-461B-3275-8665-72CAE832278E}"/>
              </a:ext>
            </a:extLst>
          </p:cNvPr>
          <p:cNvCxnSpPr>
            <a:cxnSpLocks/>
          </p:cNvCxnSpPr>
          <p:nvPr/>
        </p:nvCxnSpPr>
        <p:spPr>
          <a:xfrm flipH="1">
            <a:off x="8759952" y="1487515"/>
            <a:ext cx="329184" cy="10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F3E50CE-F00F-E400-9738-175591DA5DAA}"/>
              </a:ext>
            </a:extLst>
          </p:cNvPr>
          <p:cNvSpPr txBox="1"/>
          <p:nvPr/>
        </p:nvSpPr>
        <p:spPr>
          <a:xfrm>
            <a:off x="9089136" y="1345555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+mn-ea"/>
              </a:rPr>
              <a:t>RS</a:t>
            </a:r>
            <a:endParaRPr kumimoji="1" lang="ja-JP" altLang="en-US" sz="1400" dirty="0">
              <a:latin typeface="+mn-ea"/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0E655E1F-CE55-BEBB-5A09-A833BDF2E218}"/>
              </a:ext>
            </a:extLst>
          </p:cNvPr>
          <p:cNvCxnSpPr>
            <a:cxnSpLocks/>
          </p:cNvCxnSpPr>
          <p:nvPr/>
        </p:nvCxnSpPr>
        <p:spPr>
          <a:xfrm flipV="1">
            <a:off x="9451942" y="2743200"/>
            <a:ext cx="0" cy="262935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19D2F5CA-68FC-11BC-9F24-2BED0869D3BB}"/>
              </a:ext>
            </a:extLst>
          </p:cNvPr>
          <p:cNvSpPr/>
          <p:nvPr/>
        </p:nvSpPr>
        <p:spPr>
          <a:xfrm>
            <a:off x="6436929" y="2833189"/>
            <a:ext cx="2854389" cy="557164"/>
          </a:xfrm>
          <a:prstGeom prst="wedgeRoundRectCallout">
            <a:avLst>
              <a:gd name="adj1" fmla="val -57630"/>
              <a:gd name="adj2" fmla="val 22018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1400" dirty="0"/>
              <a:t>アウトバウンド</a:t>
            </a:r>
            <a:r>
              <a:rPr lang="ja-JP" altLang="en-US" sz="1400" dirty="0"/>
              <a:t>を拒否出来ないと</a:t>
            </a:r>
            <a:r>
              <a:rPr lang="en-US" altLang="ja-JP" sz="1400" dirty="0"/>
              <a:t>HGW</a:t>
            </a:r>
            <a:r>
              <a:rPr lang="ja-JP" altLang="en-US" sz="1400" dirty="0"/>
              <a:t>側にも流れてしまう</a:t>
            </a:r>
            <a:endParaRPr kumimoji="1" lang="ja-JP" altLang="en-US" sz="14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3D625BE-4909-914F-AC6F-67328E6BE091}"/>
              </a:ext>
            </a:extLst>
          </p:cNvPr>
          <p:cNvCxnSpPr>
            <a:cxnSpLocks/>
          </p:cNvCxnSpPr>
          <p:nvPr/>
        </p:nvCxnSpPr>
        <p:spPr>
          <a:xfrm>
            <a:off x="3608832" y="4754879"/>
            <a:ext cx="4992624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3DF67B6-2541-7CF7-439B-C12A936352CC}"/>
              </a:ext>
            </a:extLst>
          </p:cNvPr>
          <p:cNvCxnSpPr>
            <a:cxnSpLocks/>
          </p:cNvCxnSpPr>
          <p:nvPr/>
        </p:nvCxnSpPr>
        <p:spPr>
          <a:xfrm>
            <a:off x="3608832" y="4758570"/>
            <a:ext cx="0" cy="6139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0529E9C-2FB7-17F8-E999-7D668C0ED000}"/>
              </a:ext>
            </a:extLst>
          </p:cNvPr>
          <p:cNvCxnSpPr>
            <a:cxnSpLocks/>
          </p:cNvCxnSpPr>
          <p:nvPr/>
        </p:nvCxnSpPr>
        <p:spPr>
          <a:xfrm>
            <a:off x="8601456" y="4754879"/>
            <a:ext cx="0" cy="6139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1DBDF2A3-9ACC-4F6A-1793-742409D28BCF}"/>
              </a:ext>
            </a:extLst>
          </p:cNvPr>
          <p:cNvSpPr/>
          <p:nvPr/>
        </p:nvSpPr>
        <p:spPr>
          <a:xfrm>
            <a:off x="4208398" y="5416796"/>
            <a:ext cx="1200912" cy="557164"/>
          </a:xfrm>
          <a:prstGeom prst="wedgeRoundRectCallout">
            <a:avLst>
              <a:gd name="adj1" fmla="val 65462"/>
              <a:gd name="adj2" fmla="val -26123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</a:rPr>
              <a:t>RS</a:t>
            </a:r>
            <a:r>
              <a:rPr kumimoji="1" lang="ja-JP" altLang="en-US" sz="1400" dirty="0">
                <a:solidFill>
                  <a:srgbClr val="FF0000"/>
                </a:solidFill>
              </a:rPr>
              <a:t>をマルチキャスト</a:t>
            </a: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B0A5C9CA-4344-680E-B4C6-2F1BB0C91186}"/>
              </a:ext>
            </a:extLst>
          </p:cNvPr>
          <p:cNvCxnSpPr>
            <a:cxnSpLocks/>
          </p:cNvCxnSpPr>
          <p:nvPr/>
        </p:nvCxnSpPr>
        <p:spPr>
          <a:xfrm>
            <a:off x="6175882" y="2743200"/>
            <a:ext cx="3276060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8BBA076-F81E-08AE-92B5-EF00589C88D2}"/>
              </a:ext>
            </a:extLst>
          </p:cNvPr>
          <p:cNvCxnSpPr>
            <a:cxnSpLocks/>
          </p:cNvCxnSpPr>
          <p:nvPr/>
        </p:nvCxnSpPr>
        <p:spPr>
          <a:xfrm flipV="1">
            <a:off x="6175882" y="2743200"/>
            <a:ext cx="0" cy="262566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DA2C5AF-95FE-0F98-B724-F91B27441434}"/>
              </a:ext>
            </a:extLst>
          </p:cNvPr>
          <p:cNvSpPr/>
          <p:nvPr/>
        </p:nvSpPr>
        <p:spPr>
          <a:xfrm>
            <a:off x="9699179" y="4859632"/>
            <a:ext cx="1200912" cy="557164"/>
          </a:xfrm>
          <a:prstGeom prst="wedgeRoundRectCallout">
            <a:avLst>
              <a:gd name="adj1" fmla="val -67533"/>
              <a:gd name="adj2" fmla="val 19830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ja-JP" sz="1400" dirty="0"/>
              <a:t>RS</a:t>
            </a:r>
            <a:r>
              <a:rPr kumimoji="1" lang="ja-JP" altLang="en-US" sz="1400" dirty="0"/>
              <a:t>は</a:t>
            </a:r>
            <a:r>
              <a:rPr kumimoji="1" lang="en-US" altLang="ja-JP" sz="1400" dirty="0"/>
              <a:t>HGW</a:t>
            </a:r>
            <a:r>
              <a:rPr kumimoji="1" lang="ja-JP" altLang="en-US" sz="1400" dirty="0"/>
              <a:t>側から受信する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AABC74B-3F46-7018-923E-3CEC76E21A4C}"/>
              </a:ext>
            </a:extLst>
          </p:cNvPr>
          <p:cNvCxnSpPr>
            <a:cxnSpLocks/>
          </p:cNvCxnSpPr>
          <p:nvPr/>
        </p:nvCxnSpPr>
        <p:spPr>
          <a:xfrm flipV="1">
            <a:off x="6175882" y="2019181"/>
            <a:ext cx="0" cy="7240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69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148</Words>
  <Application>Microsoft Office PowerPoint</Application>
  <PresentationFormat>ワイド画面</PresentationFormat>
  <Paragraphs>35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Building Soga</dc:creator>
  <cp:lastModifiedBy>Building Soga</cp:lastModifiedBy>
  <cp:revision>15</cp:revision>
  <dcterms:created xsi:type="dcterms:W3CDTF">2024-06-07T08:43:32Z</dcterms:created>
  <dcterms:modified xsi:type="dcterms:W3CDTF">2024-06-15T03:26:28Z</dcterms:modified>
</cp:coreProperties>
</file>