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64" r:id="rId3"/>
    <p:sldId id="325" r:id="rId4"/>
    <p:sldId id="334" r:id="rId5"/>
    <p:sldId id="345" r:id="rId6"/>
    <p:sldId id="353" r:id="rId7"/>
    <p:sldId id="366" r:id="rId8"/>
    <p:sldId id="310" r:id="rId9"/>
    <p:sldId id="266" r:id="rId10"/>
    <p:sldId id="3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7EB"/>
    <a:srgbClr val="FFB27D"/>
    <a:srgbClr val="9BC1F9"/>
    <a:srgbClr val="BDEEF9"/>
    <a:srgbClr val="95E3F5"/>
    <a:srgbClr val="76DAF2"/>
    <a:srgbClr val="13A8CB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6497E-78DF-4E43-B555-5C3850DFE30D}" v="702" dt="2022-07-04T01:54:24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12" y="176"/>
      </p:cViewPr>
      <p:guideLst>
        <p:guide orient="horz" pos="2659"/>
        <p:guide pos="3840"/>
        <p:guide pos="370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井上 修" userId="b89caee1-f577-4eba-925f-3e8e922436bf" providerId="ADAL" clId="{FA56497E-78DF-4E43-B555-5C3850DFE30D}"/>
    <pc:docChg chg="undo custSel addSld delSld modSld sldOrd">
      <pc:chgData name="井上 修" userId="b89caee1-f577-4eba-925f-3e8e922436bf" providerId="ADAL" clId="{FA56497E-78DF-4E43-B555-5C3850DFE30D}" dt="2022-07-04T01:55:07.736" v="848" actId="1076"/>
      <pc:docMkLst>
        <pc:docMk/>
      </pc:docMkLst>
      <pc:sldChg chg="del">
        <pc:chgData name="井上 修" userId="b89caee1-f577-4eba-925f-3e8e922436bf" providerId="ADAL" clId="{FA56497E-78DF-4E43-B555-5C3850DFE30D}" dt="2022-07-04T01:31:38.766" v="70" actId="47"/>
        <pc:sldMkLst>
          <pc:docMk/>
          <pc:sldMk cId="3889786710" sldId="297"/>
        </pc:sldMkLst>
      </pc:sldChg>
      <pc:sldChg chg="del">
        <pc:chgData name="井上 修" userId="b89caee1-f577-4eba-925f-3e8e922436bf" providerId="ADAL" clId="{FA56497E-78DF-4E43-B555-5C3850DFE30D}" dt="2022-07-04T01:31:40.542" v="71" actId="47"/>
        <pc:sldMkLst>
          <pc:docMk/>
          <pc:sldMk cId="2988307035" sldId="299"/>
        </pc:sldMkLst>
      </pc:sldChg>
      <pc:sldChg chg="del">
        <pc:chgData name="井上 修" userId="b89caee1-f577-4eba-925f-3e8e922436bf" providerId="ADAL" clId="{FA56497E-78DF-4E43-B555-5C3850DFE30D}" dt="2022-07-04T01:32:12.717" v="79" actId="47"/>
        <pc:sldMkLst>
          <pc:docMk/>
          <pc:sldMk cId="727002145" sldId="301"/>
        </pc:sldMkLst>
      </pc:sldChg>
      <pc:sldChg chg="del">
        <pc:chgData name="井上 修" userId="b89caee1-f577-4eba-925f-3e8e922436bf" providerId="ADAL" clId="{FA56497E-78DF-4E43-B555-5C3850DFE30D}" dt="2022-07-04T01:31:33.183" v="68" actId="47"/>
        <pc:sldMkLst>
          <pc:docMk/>
          <pc:sldMk cId="931484155" sldId="305"/>
        </pc:sldMkLst>
      </pc:sldChg>
      <pc:sldChg chg="del">
        <pc:chgData name="井上 修" userId="b89caee1-f577-4eba-925f-3e8e922436bf" providerId="ADAL" clId="{FA56497E-78DF-4E43-B555-5C3850DFE30D}" dt="2022-07-04T01:31:03.771" v="62" actId="47"/>
        <pc:sldMkLst>
          <pc:docMk/>
          <pc:sldMk cId="1590923000" sldId="306"/>
        </pc:sldMkLst>
      </pc:sldChg>
      <pc:sldChg chg="del">
        <pc:chgData name="井上 修" userId="b89caee1-f577-4eba-925f-3e8e922436bf" providerId="ADAL" clId="{FA56497E-78DF-4E43-B555-5C3850DFE30D}" dt="2022-07-04T01:27:43.908" v="0" actId="47"/>
        <pc:sldMkLst>
          <pc:docMk/>
          <pc:sldMk cId="851631026" sldId="311"/>
        </pc:sldMkLst>
      </pc:sldChg>
      <pc:sldChg chg="del">
        <pc:chgData name="井上 修" userId="b89caee1-f577-4eba-925f-3e8e922436bf" providerId="ADAL" clId="{FA56497E-78DF-4E43-B555-5C3850DFE30D}" dt="2022-07-04T01:31:49.989" v="75" actId="47"/>
        <pc:sldMkLst>
          <pc:docMk/>
          <pc:sldMk cId="1094772572" sldId="322"/>
        </pc:sldMkLst>
      </pc:sldChg>
      <pc:sldChg chg="del">
        <pc:chgData name="井上 修" userId="b89caee1-f577-4eba-925f-3e8e922436bf" providerId="ADAL" clId="{FA56497E-78DF-4E43-B555-5C3850DFE30D}" dt="2022-07-04T01:31:24.061" v="66" actId="47"/>
        <pc:sldMkLst>
          <pc:docMk/>
          <pc:sldMk cId="3097532563" sldId="323"/>
        </pc:sldMkLst>
      </pc:sldChg>
      <pc:sldChg chg="modSp mod">
        <pc:chgData name="井上 修" userId="b89caee1-f577-4eba-925f-3e8e922436bf" providerId="ADAL" clId="{FA56497E-78DF-4E43-B555-5C3850DFE30D}" dt="2022-07-04T01:30:10.593" v="59" actId="20577"/>
        <pc:sldMkLst>
          <pc:docMk/>
          <pc:sldMk cId="1546596420" sldId="325"/>
        </pc:sldMkLst>
        <pc:spChg chg="mod">
          <ac:chgData name="井上 修" userId="b89caee1-f577-4eba-925f-3e8e922436bf" providerId="ADAL" clId="{FA56497E-78DF-4E43-B555-5C3850DFE30D}" dt="2022-07-04T01:30:10.593" v="59" actId="20577"/>
          <ac:spMkLst>
            <pc:docMk/>
            <pc:sldMk cId="1546596420" sldId="325"/>
            <ac:spMk id="11" creationId="{D01B4F36-B157-425B-827D-0CDDF52D1A45}"/>
          </ac:spMkLst>
        </pc:spChg>
        <pc:spChg chg="mod">
          <ac:chgData name="井上 修" userId="b89caee1-f577-4eba-925f-3e8e922436bf" providerId="ADAL" clId="{FA56497E-78DF-4E43-B555-5C3850DFE30D}" dt="2022-07-04T01:29:46.821" v="12"/>
          <ac:spMkLst>
            <pc:docMk/>
            <pc:sldMk cId="1546596420" sldId="325"/>
            <ac:spMk id="15" creationId="{91544172-7CCE-4814-8511-A17AC45C51DD}"/>
          </ac:spMkLst>
        </pc:spChg>
      </pc:sldChg>
      <pc:sldChg chg="del">
        <pc:chgData name="井上 修" userId="b89caee1-f577-4eba-925f-3e8e922436bf" providerId="ADAL" clId="{FA56497E-78DF-4E43-B555-5C3850DFE30D}" dt="2022-07-04T01:30:57.431" v="61" actId="47"/>
        <pc:sldMkLst>
          <pc:docMk/>
          <pc:sldMk cId="1592206720" sldId="346"/>
        </pc:sldMkLst>
      </pc:sldChg>
      <pc:sldChg chg="del">
        <pc:chgData name="井上 修" userId="b89caee1-f577-4eba-925f-3e8e922436bf" providerId="ADAL" clId="{FA56497E-78DF-4E43-B555-5C3850DFE30D}" dt="2022-07-04T01:41:00.590" v="686" actId="47"/>
        <pc:sldMkLst>
          <pc:docMk/>
          <pc:sldMk cId="16060230" sldId="347"/>
        </pc:sldMkLst>
      </pc:sldChg>
      <pc:sldChg chg="del">
        <pc:chgData name="井上 修" userId="b89caee1-f577-4eba-925f-3e8e922436bf" providerId="ADAL" clId="{FA56497E-78DF-4E43-B555-5C3850DFE30D}" dt="2022-07-04T01:31:35.646" v="69" actId="47"/>
        <pc:sldMkLst>
          <pc:docMk/>
          <pc:sldMk cId="500117381" sldId="348"/>
        </pc:sldMkLst>
      </pc:sldChg>
      <pc:sldChg chg="del">
        <pc:chgData name="井上 修" userId="b89caee1-f577-4eba-925f-3e8e922436bf" providerId="ADAL" clId="{FA56497E-78DF-4E43-B555-5C3850DFE30D}" dt="2022-07-04T01:31:19.631" v="65" actId="47"/>
        <pc:sldMkLst>
          <pc:docMk/>
          <pc:sldMk cId="10752026" sldId="349"/>
        </pc:sldMkLst>
      </pc:sldChg>
      <pc:sldChg chg="del">
        <pc:chgData name="井上 修" userId="b89caee1-f577-4eba-925f-3e8e922436bf" providerId="ADAL" clId="{FA56497E-78DF-4E43-B555-5C3850DFE30D}" dt="2022-07-04T01:31:53.549" v="77" actId="47"/>
        <pc:sldMkLst>
          <pc:docMk/>
          <pc:sldMk cId="2533024060" sldId="350"/>
        </pc:sldMkLst>
      </pc:sldChg>
      <pc:sldChg chg="addSp modSp mod ord">
        <pc:chgData name="井上 修" userId="b89caee1-f577-4eba-925f-3e8e922436bf" providerId="ADAL" clId="{FA56497E-78DF-4E43-B555-5C3850DFE30D}" dt="2022-07-04T01:55:07.736" v="848" actId="1076"/>
        <pc:sldMkLst>
          <pc:docMk/>
          <pc:sldMk cId="3778099937" sldId="353"/>
        </pc:sldMkLst>
        <pc:spChg chg="add mod">
          <ac:chgData name="井上 修" userId="b89caee1-f577-4eba-925f-3e8e922436bf" providerId="ADAL" clId="{FA56497E-78DF-4E43-B555-5C3850DFE30D}" dt="2022-07-04T01:55:07.736" v="848" actId="1076"/>
          <ac:spMkLst>
            <pc:docMk/>
            <pc:sldMk cId="3778099937" sldId="353"/>
            <ac:spMk id="25" creationId="{2556E5BE-2D98-45CA-AE19-A61511C354D6}"/>
          </ac:spMkLst>
        </pc:spChg>
        <pc:grpChg chg="mod">
          <ac:chgData name="井上 修" userId="b89caee1-f577-4eba-925f-3e8e922436bf" providerId="ADAL" clId="{FA56497E-78DF-4E43-B555-5C3850DFE30D}" dt="2022-07-04T01:55:02.045" v="847" actId="1035"/>
          <ac:grpSpMkLst>
            <pc:docMk/>
            <pc:sldMk cId="3778099937" sldId="353"/>
            <ac:grpSpMk id="2" creationId="{0F917330-275F-45F1-B84E-6AF89D8725CE}"/>
          </ac:grpSpMkLst>
        </pc:grpChg>
      </pc:sldChg>
      <pc:sldChg chg="del">
        <pc:chgData name="井上 修" userId="b89caee1-f577-4eba-925f-3e8e922436bf" providerId="ADAL" clId="{FA56497E-78DF-4E43-B555-5C3850DFE30D}" dt="2022-07-04T01:30:33.860" v="60" actId="47"/>
        <pc:sldMkLst>
          <pc:docMk/>
          <pc:sldMk cId="2214337989" sldId="355"/>
        </pc:sldMkLst>
      </pc:sldChg>
      <pc:sldChg chg="del">
        <pc:chgData name="井上 修" userId="b89caee1-f577-4eba-925f-3e8e922436bf" providerId="ADAL" clId="{FA56497E-78DF-4E43-B555-5C3850DFE30D}" dt="2022-07-04T01:31:43.702" v="72" actId="47"/>
        <pc:sldMkLst>
          <pc:docMk/>
          <pc:sldMk cId="3560624893" sldId="356"/>
        </pc:sldMkLst>
      </pc:sldChg>
      <pc:sldChg chg="del">
        <pc:chgData name="井上 修" userId="b89caee1-f577-4eba-925f-3e8e922436bf" providerId="ADAL" clId="{FA56497E-78DF-4E43-B555-5C3850DFE30D}" dt="2022-07-04T01:31:25.261" v="67" actId="47"/>
        <pc:sldMkLst>
          <pc:docMk/>
          <pc:sldMk cId="2386405289" sldId="358"/>
        </pc:sldMkLst>
      </pc:sldChg>
      <pc:sldChg chg="del">
        <pc:chgData name="井上 修" userId="b89caee1-f577-4eba-925f-3e8e922436bf" providerId="ADAL" clId="{FA56497E-78DF-4E43-B555-5C3850DFE30D}" dt="2022-07-04T01:31:51.358" v="76" actId="47"/>
        <pc:sldMkLst>
          <pc:docMk/>
          <pc:sldMk cId="3878478292" sldId="359"/>
        </pc:sldMkLst>
      </pc:sldChg>
      <pc:sldChg chg="del">
        <pc:chgData name="井上 修" userId="b89caee1-f577-4eba-925f-3e8e922436bf" providerId="ADAL" clId="{FA56497E-78DF-4E43-B555-5C3850DFE30D}" dt="2022-07-04T01:31:16.629" v="64" actId="47"/>
        <pc:sldMkLst>
          <pc:docMk/>
          <pc:sldMk cId="1310511339" sldId="360"/>
        </pc:sldMkLst>
      </pc:sldChg>
      <pc:sldChg chg="del">
        <pc:chgData name="井上 修" userId="b89caee1-f577-4eba-925f-3e8e922436bf" providerId="ADAL" clId="{FA56497E-78DF-4E43-B555-5C3850DFE30D}" dt="2022-07-04T01:31:11.491" v="63" actId="47"/>
        <pc:sldMkLst>
          <pc:docMk/>
          <pc:sldMk cId="1987665687" sldId="361"/>
        </pc:sldMkLst>
      </pc:sldChg>
      <pc:sldChg chg="del">
        <pc:chgData name="井上 修" userId="b89caee1-f577-4eba-925f-3e8e922436bf" providerId="ADAL" clId="{FA56497E-78DF-4E43-B555-5C3850DFE30D}" dt="2022-07-04T01:40:57.055" v="685" actId="47"/>
        <pc:sldMkLst>
          <pc:docMk/>
          <pc:sldMk cId="2979351233" sldId="362"/>
        </pc:sldMkLst>
      </pc:sldChg>
      <pc:sldChg chg="addSp modSp new del mod">
        <pc:chgData name="井上 修" userId="b89caee1-f577-4eba-925f-3e8e922436bf" providerId="ADAL" clId="{FA56497E-78DF-4E43-B555-5C3850DFE30D}" dt="2022-07-04T01:40:43.496" v="684" actId="47"/>
        <pc:sldMkLst>
          <pc:docMk/>
          <pc:sldMk cId="1937625379" sldId="365"/>
        </pc:sldMkLst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2" creationId="{170BF310-C097-441F-BDC9-0F3D85A2E1E2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3" creationId="{C7CF9770-4658-470B-A689-A61E5DAD8ABD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4" creationId="{B2CB0BB9-52B6-40EC-9DBF-B7827568A72B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5" creationId="{5BF2478E-70F0-4105-9908-B7CD3633F0AD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6" creationId="{D2F1C3DD-8D6F-4266-A874-57133AAAC96A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7" creationId="{A84D4446-4F3D-4591-AEB1-C4F8BB768F5D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8" creationId="{85FDE05F-D0A2-4743-A81C-20838268D89A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9" creationId="{2E173B46-D651-4CC7-8A44-2D7D283A3E53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0" creationId="{6571843F-E250-4DE9-9679-00AA7A259DCC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1" creationId="{9A14FBD6-601A-4809-9F7E-436589B1F0E4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2" creationId="{9BA57BF8-ABAB-4176-A106-09A0C11AEDF6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3" creationId="{7179844E-544B-4A48-99AE-838364D3AF9E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4" creationId="{11F9A786-1DAA-42BA-B476-14FD2A0A020C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5" creationId="{08158E96-A901-442A-8D3B-916EA0DB2DA1}"/>
          </ac:spMkLst>
        </pc:spChg>
        <pc:spChg chg="add mod">
          <ac:chgData name="井上 修" userId="b89caee1-f577-4eba-925f-3e8e922436bf" providerId="ADAL" clId="{FA56497E-78DF-4E43-B555-5C3850DFE30D}" dt="2022-07-04T01:33:53.818" v="104" actId="1076"/>
          <ac:spMkLst>
            <pc:docMk/>
            <pc:sldMk cId="1937625379" sldId="365"/>
            <ac:spMk id="16" creationId="{5FF1960E-DF16-4C5C-BE65-9147B1D1548D}"/>
          </ac:spMkLst>
        </pc:spChg>
        <pc:spChg chg="add mod">
          <ac:chgData name="井上 修" userId="b89caee1-f577-4eba-925f-3e8e922436bf" providerId="ADAL" clId="{FA56497E-78DF-4E43-B555-5C3850DFE30D}" dt="2022-07-04T01:33:41.062" v="101" actId="1076"/>
          <ac:spMkLst>
            <pc:docMk/>
            <pc:sldMk cId="1937625379" sldId="365"/>
            <ac:spMk id="17" creationId="{8915A74B-866D-4977-A1D3-918A275F4D83}"/>
          </ac:spMkLst>
        </pc:spChg>
      </pc:sldChg>
      <pc:sldChg chg="addSp modSp new mod">
        <pc:chgData name="井上 修" userId="b89caee1-f577-4eba-925f-3e8e922436bf" providerId="ADAL" clId="{FA56497E-78DF-4E43-B555-5C3850DFE30D}" dt="2022-07-04T01:42:52.227" v="801" actId="12788"/>
        <pc:sldMkLst>
          <pc:docMk/>
          <pc:sldMk cId="2449860613" sldId="366"/>
        </pc:sldMkLst>
        <pc:spChg chg="add mod">
          <ac:chgData name="井上 修" userId="b89caee1-f577-4eba-925f-3e8e922436bf" providerId="ADAL" clId="{FA56497E-78DF-4E43-B555-5C3850DFE30D}" dt="2022-07-04T01:42:52.227" v="801" actId="12788"/>
          <ac:spMkLst>
            <pc:docMk/>
            <pc:sldMk cId="2449860613" sldId="366"/>
            <ac:spMk id="3" creationId="{B2825904-645A-4D83-AB0D-4884A89EA9AF}"/>
          </ac:spMkLst>
        </pc:spChg>
        <pc:graphicFrameChg chg="add mod modGraphic">
          <ac:chgData name="井上 修" userId="b89caee1-f577-4eba-925f-3e8e922436bf" providerId="ADAL" clId="{FA56497E-78DF-4E43-B555-5C3850DFE30D}" dt="2022-07-04T01:42:48.882" v="800" actId="12788"/>
          <ac:graphicFrameMkLst>
            <pc:docMk/>
            <pc:sldMk cId="2449860613" sldId="366"/>
            <ac:graphicFrameMk id="2" creationId="{D589FE1C-75AF-4851-B411-E00CB4BBBD2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2.6890000000000001</c:v>
                </c:pt>
                <c:pt idx="1">
                  <c:v>2.859</c:v>
                </c:pt>
                <c:pt idx="2">
                  <c:v>2.9670000000000001</c:v>
                </c:pt>
                <c:pt idx="3">
                  <c:v>4.2880000000000003</c:v>
                </c:pt>
                <c:pt idx="4">
                  <c:v>5.399</c:v>
                </c:pt>
                <c:pt idx="5">
                  <c:v>6.3940000000000001</c:v>
                </c:pt>
                <c:pt idx="6">
                  <c:v>7.0369999999999999</c:v>
                </c:pt>
                <c:pt idx="7">
                  <c:v>7.9640000000000004</c:v>
                </c:pt>
                <c:pt idx="8">
                  <c:v>8.1669999999999998</c:v>
                </c:pt>
                <c:pt idx="9">
                  <c:v>8.298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FB-482F-B62E-816153849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8453264"/>
        <c:axId val="588459664"/>
      </c:barChart>
      <c:catAx>
        <c:axId val="58845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8459664"/>
        <c:crosses val="autoZero"/>
        <c:auto val="1"/>
        <c:lblAlgn val="ctr"/>
        <c:lblOffset val="100"/>
        <c:noMultiLvlLbl val="0"/>
      </c:catAx>
      <c:valAx>
        <c:axId val="58845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845326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09515362195623"/>
          <c:y val="5.0383429802393805E-2"/>
          <c:w val="0.59948868819404943"/>
          <c:h val="0.89923314039521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DC7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25-4DE4-9745-EC4D7FD28E64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25-4DE4-9745-EC4D7FD28E64}"/>
              </c:ext>
            </c:extLst>
          </c:dPt>
          <c:cat>
            <c:strRef>
              <c:f>Sheet1!$A$2:$A$3</c:f>
              <c:strCache>
                <c:ptCount val="2"/>
                <c:pt idx="0">
                  <c:v>第 1 四半期</c:v>
                </c:pt>
                <c:pt idx="1">
                  <c:v>第 2 四半期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89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25-4DE4-9745-EC4D7FD28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09515362195623"/>
          <c:y val="5.0383429802393805E-2"/>
          <c:w val="0.59948868819404943"/>
          <c:h val="0.899233140395212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3A8C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C0-4438-AE65-95727571C859}"/>
              </c:ext>
            </c:extLst>
          </c:dPt>
          <c:dPt>
            <c:idx val="1"/>
            <c:bubble3D val="0"/>
            <c:spPr>
              <a:solidFill>
                <a:srgbClr val="2DC7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C0-4438-AE65-95727571C859}"/>
              </c:ext>
            </c:extLst>
          </c:dPt>
          <c:dPt>
            <c:idx val="2"/>
            <c:bubble3D val="0"/>
            <c:spPr>
              <a:solidFill>
                <a:srgbClr val="76DAF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C0-4438-AE65-95727571C859}"/>
              </c:ext>
            </c:extLst>
          </c:dPt>
          <c:dPt>
            <c:idx val="3"/>
            <c:bubble3D val="0"/>
            <c:spPr>
              <a:solidFill>
                <a:srgbClr val="BDEEF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0FA-4D7C-8797-B98B4615C3EB}"/>
              </c:ext>
            </c:extLst>
          </c:dPt>
          <c:cat>
            <c:strRef>
              <c:f>Sheet1!$A$2:$A$5</c:f>
              <c:strCache>
                <c:ptCount val="2"/>
                <c:pt idx="0">
                  <c:v>第 1 四半期</c:v>
                </c:pt>
                <c:pt idx="1">
                  <c:v>第 2 四半期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57.6</c:v>
                </c:pt>
                <c:pt idx="2">
                  <c:v>33.299999999999997</c:v>
                </c:pt>
                <c:pt idx="3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C0-4438-AE65-95727571C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DC7E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4D-4C1A-8DCC-5D150C76A9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4D-4C1A-8DCC-5D150C76A98B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4D-4C1A-8DCC-5D150C76A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CE9AF-54E0-4704-A0FB-0DFE635723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C19CE4C-FE72-4E9A-A0A6-A00C0F813EEE}">
      <dgm:prSet phldrT="[テキスト]"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代表取締役</a:t>
          </a:r>
        </a:p>
      </dgm:t>
    </dgm:pt>
    <dgm:pt modelId="{B4574404-CEA5-4A53-AF0F-311BED20CFCD}" type="parTrans" cxnId="{ECD860AD-C091-448F-894A-9441F0BAAF2D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F3FB57FA-B4CA-49F4-9020-489725E127A9}" type="sibTrans" cxnId="{ECD860AD-C091-448F-894A-9441F0BAAF2D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F5DE7A7C-E241-4772-A0E7-A9AE47468A04}">
      <dgm:prSet phldrT="[テキスト]"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経営管理部</a:t>
          </a:r>
        </a:p>
      </dgm:t>
    </dgm:pt>
    <dgm:pt modelId="{A65737AF-D8DD-45D4-9DFB-6307FC8C9F3C}" type="parTrans" cxnId="{E5E27589-20A0-4010-A442-7FA8290A25CF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01BC8A49-096E-4043-B592-9E8471816294}" type="sibTrans" cxnId="{E5E27589-20A0-4010-A442-7FA8290A25CF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3B8AF6B7-E4F8-4890-99A8-4C2B21A69BFC}">
      <dgm:prSet phldrT="[テキスト]"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マーケティング＆セールス部</a:t>
          </a:r>
        </a:p>
      </dgm:t>
    </dgm:pt>
    <dgm:pt modelId="{21BD421E-E61C-4524-8377-ADDF9537EAFC}" type="parTrans" cxnId="{39DFDF46-645C-4D41-B94B-BEA1B4C13381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86045C4A-1EF5-4B42-9852-12F5699AFACA}" type="sibTrans" cxnId="{39DFDF46-645C-4D41-B94B-BEA1B4C13381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C2B49986-924A-44D1-9289-126BB191D6AC}">
      <dgm:prSet phldrT="[テキスト]"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メディア＆サービス部</a:t>
          </a:r>
        </a:p>
      </dgm:t>
    </dgm:pt>
    <dgm:pt modelId="{2CB4D695-AD5A-4979-88C4-5C92BE3C844E}" type="parTrans" cxnId="{517CDC3D-38BD-47E3-BD27-3E928887FED1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918B48BA-11D5-4EEA-AAFD-44169FAF641A}" type="sibTrans" cxnId="{517CDC3D-38BD-47E3-BD27-3E928887FED1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F87D8F63-CB75-490D-A745-7AF968A4A3D4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事業開発部</a:t>
          </a:r>
        </a:p>
      </dgm:t>
    </dgm:pt>
    <dgm:pt modelId="{AE9304B2-E0B2-46E1-8659-3F9C3843AFBD}" type="parTrans" cxnId="{AF401D0F-2A51-4076-A2CA-C01A50092002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807A37A2-4E56-49BC-94AD-3343E7AB2610}" type="sibTrans" cxnId="{AF401D0F-2A51-4076-A2CA-C01A50092002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31DD742E-424D-421A-95BE-6E6BC2F59778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財務</a:t>
          </a:r>
          <a:r>
            <a:rPr kumimoji="1" lang="en-US" altLang="ja-JP" b="1" dirty="0">
              <a:solidFill>
                <a:schemeClr val="bg1"/>
              </a:solidFill>
              <a:latin typeface="+mn-ea"/>
              <a:ea typeface="+mn-ea"/>
            </a:rPr>
            <a:t>/</a:t>
          </a:r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経理</a:t>
          </a:r>
        </a:p>
      </dgm:t>
    </dgm:pt>
    <dgm:pt modelId="{09AB250E-F191-430E-882A-4A5AE601E773}" type="parTrans" cxnId="{D142570C-36A2-4380-99C1-65B903D67C8B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61286BA4-E753-4DFE-B5F2-E1A4AFEC4ADC}" type="sibTrans" cxnId="{D142570C-36A2-4380-99C1-65B903D67C8B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8F6033E9-239A-465D-9DFC-47616D067639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人事</a:t>
          </a:r>
        </a:p>
      </dgm:t>
    </dgm:pt>
    <dgm:pt modelId="{53AC5A69-7072-467C-A401-EBAF39822DAC}" type="parTrans" cxnId="{0E8F5238-272C-468B-80E8-8681DB2B8B91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D6A487BD-8281-4FE8-BCAE-1202EF98FF34}" type="sibTrans" cxnId="{0E8F5238-272C-468B-80E8-8681DB2B8B91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67CE7F08-476F-4CCA-9DCE-6319B4B3DA01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経営管理</a:t>
          </a:r>
        </a:p>
      </dgm:t>
    </dgm:pt>
    <dgm:pt modelId="{1C7C35BA-8275-4F8E-BC02-89E3C46DFECB}" type="parTrans" cxnId="{09A7EAAF-BBC4-4DEF-BA68-795B76CED569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ACBA149D-E7D1-44E9-B3C4-CCAFD972D412}" type="sibTrans" cxnId="{09A7EAAF-BBC4-4DEF-BA68-795B76CED569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306E1A89-8F10-4A34-A719-4EA33B44ED1A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営業</a:t>
          </a:r>
        </a:p>
      </dgm:t>
    </dgm:pt>
    <dgm:pt modelId="{FC6A96AB-7EFC-4897-9FB4-B567C20956BA}" type="parTrans" cxnId="{1987B0A0-BCAD-4004-8F07-6651A62A5995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4735B7BE-3B33-4B0E-BDDF-FF3BCBB9CCA0}" type="sibTrans" cxnId="{1987B0A0-BCAD-4004-8F07-6651A62A5995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800B8CE6-B766-4139-ADCE-68B85C7CCC6E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サポート</a:t>
          </a:r>
        </a:p>
      </dgm:t>
    </dgm:pt>
    <dgm:pt modelId="{E2664545-4811-47DA-9E05-B8EEA85AE8AA}" type="parTrans" cxnId="{3CDE5920-E053-4B27-8486-A2213BE13A04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CCBBC004-63EB-4D08-995E-C42E86C6BB1F}" type="sibTrans" cxnId="{3CDE5920-E053-4B27-8486-A2213BE13A04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29BE3FBE-C712-402D-B916-8C3F62E4B7DA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業務管理</a:t>
          </a:r>
        </a:p>
      </dgm:t>
    </dgm:pt>
    <dgm:pt modelId="{DFBF0EB3-19C1-44F0-8ED9-8427C15A6942}" type="parTrans" cxnId="{55EEF550-0139-4828-8B07-1F0608306F2C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0BD23B64-3D42-4C9A-AD1B-350C676D114A}" type="sibTrans" cxnId="{55EEF550-0139-4828-8B07-1F0608306F2C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1E518628-D21C-4528-A5AF-49B9631FB1D4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企画</a:t>
          </a:r>
        </a:p>
      </dgm:t>
    </dgm:pt>
    <dgm:pt modelId="{CFD15FC5-3157-414D-9A44-1BC7E224212C}" type="parTrans" cxnId="{EBF82232-D8A3-46A7-B813-871281A2B7FC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D5DBA538-AD7E-42EB-86F9-747A96524625}" type="sibTrans" cxnId="{EBF82232-D8A3-46A7-B813-871281A2B7FC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24AF7821-23E3-4827-98F0-BB0B08C8A3E1}">
      <dgm:prSet/>
      <dgm:spPr>
        <a:solidFill>
          <a:srgbClr val="FFC000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開発</a:t>
          </a:r>
        </a:p>
      </dgm:t>
    </dgm:pt>
    <dgm:pt modelId="{F0FA94E8-2BE9-471B-A642-25739EB66892}" type="parTrans" cxnId="{F97E66EB-FCF9-48C6-90D4-81D5C0BE5764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0FE6D152-1DE1-440F-B576-71491573021E}" type="sibTrans" cxnId="{F97E66EB-FCF9-48C6-90D4-81D5C0BE5764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4D5CB4E0-8397-4C54-92BD-EF3D3841DFA4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サポート</a:t>
          </a:r>
        </a:p>
      </dgm:t>
    </dgm:pt>
    <dgm:pt modelId="{31B46DD1-B325-4F1E-9111-12156F5313DC}" type="parTrans" cxnId="{BA64266F-0EA8-4D48-9896-C08592972374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85B636AF-FC35-48A4-86D1-BB0E8A819E44}" type="sibTrans" cxnId="{BA64266F-0EA8-4D48-9896-C08592972374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42DEC987-D511-496D-863A-4B8C9EC24C5C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広告</a:t>
          </a:r>
        </a:p>
      </dgm:t>
    </dgm:pt>
    <dgm:pt modelId="{29FFF841-6EB1-4491-9A24-455BB0B0B2F2}" type="parTrans" cxnId="{C07344C5-3FBF-4F53-A683-ACA5E457F01E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EB38D007-B84B-4D65-A1F5-AD881BD2CA7D}" type="sibTrans" cxnId="{C07344C5-3FBF-4F53-A683-ACA5E457F01E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D73164A0-DE21-4CA3-BA33-9FB429FFE532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新規事業</a:t>
          </a:r>
        </a:p>
      </dgm:t>
    </dgm:pt>
    <dgm:pt modelId="{FAEB4704-FADE-4D61-9D52-88A196977942}" type="parTrans" cxnId="{AB5DF020-1599-41E9-8014-67832E673317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199FB37B-061C-4714-8A42-BE0EFFFFE857}" type="sibTrans" cxnId="{AB5DF020-1599-41E9-8014-67832E673317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0E7BEFBD-E74C-4C71-89F9-A0671A8131E5}">
      <dgm:prSet/>
      <dgm:spPr>
        <a:solidFill>
          <a:srgbClr val="2DC7EB"/>
        </a:solidFill>
      </dgm:spPr>
      <dgm:t>
        <a:bodyPr/>
        <a:lstStyle/>
        <a:p>
          <a:r>
            <a:rPr kumimoji="1" lang="ja-JP" altLang="en-US" b="1" dirty="0">
              <a:solidFill>
                <a:schemeClr val="bg1"/>
              </a:solidFill>
              <a:latin typeface="+mn-ea"/>
              <a:ea typeface="+mn-ea"/>
            </a:rPr>
            <a:t>データ分析</a:t>
          </a:r>
        </a:p>
      </dgm:t>
    </dgm:pt>
    <dgm:pt modelId="{755D25DC-5F83-414E-BCB6-BF4D259AD2BF}" type="parTrans" cxnId="{17FF4AC4-08C2-4698-8647-97E44947CF79}">
      <dgm:prSet/>
      <dgm:spPr>
        <a:solidFill>
          <a:srgbClr val="2DC7EB"/>
        </a:solidFill>
      </dgm:spPr>
      <dgm:t>
        <a:bodyPr/>
        <a:lstStyle/>
        <a:p>
          <a:endParaRPr kumimoji="1" lang="ja-JP" altLang="en-US" b="1">
            <a:solidFill>
              <a:schemeClr val="bg1"/>
            </a:solidFill>
            <a:latin typeface="+mn-ea"/>
            <a:ea typeface="+mn-ea"/>
          </a:endParaRPr>
        </a:p>
      </dgm:t>
    </dgm:pt>
    <dgm:pt modelId="{91BFA525-FA08-4083-83EE-43533D449906}" type="sibTrans" cxnId="{17FF4AC4-08C2-4698-8647-97E44947CF79}">
      <dgm:prSet/>
      <dgm:spPr/>
      <dgm:t>
        <a:bodyPr/>
        <a:lstStyle/>
        <a:p>
          <a:endParaRPr kumimoji="1" lang="ja-JP" altLang="en-US" b="1">
            <a:solidFill>
              <a:schemeClr val="bg1"/>
            </a:solidFill>
          </a:endParaRPr>
        </a:p>
      </dgm:t>
    </dgm:pt>
    <dgm:pt modelId="{BA177013-FDFD-488B-93F3-F73C89A6C88F}" type="pres">
      <dgm:prSet presAssocID="{385CE9AF-54E0-4704-A0FB-0DFE635723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E1D4B5-8A68-4D82-BF06-11D3135DA2F1}" type="pres">
      <dgm:prSet presAssocID="{6C19CE4C-FE72-4E9A-A0A6-A00C0F813EEE}" presName="hierRoot1" presStyleCnt="0">
        <dgm:presLayoutVars>
          <dgm:hierBranch val="init"/>
        </dgm:presLayoutVars>
      </dgm:prSet>
      <dgm:spPr/>
    </dgm:pt>
    <dgm:pt modelId="{6DEEF3DB-4ED6-438A-B1F9-0170169CC67C}" type="pres">
      <dgm:prSet presAssocID="{6C19CE4C-FE72-4E9A-A0A6-A00C0F813EEE}" presName="rootComposite1" presStyleCnt="0"/>
      <dgm:spPr/>
    </dgm:pt>
    <dgm:pt modelId="{A9DE83D6-9AE7-45D1-BE3F-EAD54E46BD0A}" type="pres">
      <dgm:prSet presAssocID="{6C19CE4C-FE72-4E9A-A0A6-A00C0F813EEE}" presName="rootText1" presStyleLbl="node0" presStyleIdx="0" presStyleCnt="1" custScaleX="200667">
        <dgm:presLayoutVars>
          <dgm:chPref val="3"/>
        </dgm:presLayoutVars>
      </dgm:prSet>
      <dgm:spPr/>
    </dgm:pt>
    <dgm:pt modelId="{4B086718-714C-4A36-B07F-6DC69C1836EF}" type="pres">
      <dgm:prSet presAssocID="{6C19CE4C-FE72-4E9A-A0A6-A00C0F813EEE}" presName="rootConnector1" presStyleLbl="node1" presStyleIdx="0" presStyleCnt="0"/>
      <dgm:spPr/>
    </dgm:pt>
    <dgm:pt modelId="{031FD678-69EB-497C-A5CB-19138A33DB73}" type="pres">
      <dgm:prSet presAssocID="{6C19CE4C-FE72-4E9A-A0A6-A00C0F813EEE}" presName="hierChild2" presStyleCnt="0"/>
      <dgm:spPr/>
    </dgm:pt>
    <dgm:pt modelId="{7CDE3D19-DFF3-4F6B-99F3-2D89159317C5}" type="pres">
      <dgm:prSet presAssocID="{A65737AF-D8DD-45D4-9DFB-6307FC8C9F3C}" presName="Name37" presStyleLbl="parChTrans1D2" presStyleIdx="0" presStyleCnt="4" custSzX="3821328"/>
      <dgm:spPr/>
    </dgm:pt>
    <dgm:pt modelId="{4F1D0F1B-2B94-4BF6-973C-20ECDBDD6FA3}" type="pres">
      <dgm:prSet presAssocID="{F5DE7A7C-E241-4772-A0E7-A9AE47468A04}" presName="hierRoot2" presStyleCnt="0">
        <dgm:presLayoutVars>
          <dgm:hierBranch val="init"/>
        </dgm:presLayoutVars>
      </dgm:prSet>
      <dgm:spPr/>
    </dgm:pt>
    <dgm:pt modelId="{DFACFCCF-1F4E-4E70-961F-8D940CB7B2C7}" type="pres">
      <dgm:prSet presAssocID="{F5DE7A7C-E241-4772-A0E7-A9AE47468A04}" presName="rootComposite" presStyleCnt="0"/>
      <dgm:spPr/>
    </dgm:pt>
    <dgm:pt modelId="{73F45524-F094-428E-9C1A-05219B913B89}" type="pres">
      <dgm:prSet presAssocID="{F5DE7A7C-E241-4772-A0E7-A9AE47468A04}" presName="rootText" presStyleLbl="node2" presStyleIdx="0" presStyleCnt="4" custScaleX="200667">
        <dgm:presLayoutVars>
          <dgm:chPref val="3"/>
        </dgm:presLayoutVars>
      </dgm:prSet>
      <dgm:spPr/>
    </dgm:pt>
    <dgm:pt modelId="{031F1DA3-C1AC-42B1-BB00-3C5C12BE84AD}" type="pres">
      <dgm:prSet presAssocID="{F5DE7A7C-E241-4772-A0E7-A9AE47468A04}" presName="rootConnector" presStyleLbl="node2" presStyleIdx="0" presStyleCnt="4"/>
      <dgm:spPr/>
    </dgm:pt>
    <dgm:pt modelId="{9FFD891E-A562-4DCB-BA47-AA9525F06778}" type="pres">
      <dgm:prSet presAssocID="{F5DE7A7C-E241-4772-A0E7-A9AE47468A04}" presName="hierChild4" presStyleCnt="0"/>
      <dgm:spPr/>
    </dgm:pt>
    <dgm:pt modelId="{21B58AD1-6BA4-4ECA-B4D8-65BD4992A82E}" type="pres">
      <dgm:prSet presAssocID="{09AB250E-F191-430E-882A-4A5AE601E773}" presName="Name37" presStyleLbl="parChTrans1D3" presStyleIdx="0" presStyleCnt="12" custSzX="348176"/>
      <dgm:spPr/>
    </dgm:pt>
    <dgm:pt modelId="{F0645725-D99E-473D-B362-82F23135C2ED}" type="pres">
      <dgm:prSet presAssocID="{31DD742E-424D-421A-95BE-6E6BC2F59778}" presName="hierRoot2" presStyleCnt="0">
        <dgm:presLayoutVars>
          <dgm:hierBranch val="init"/>
        </dgm:presLayoutVars>
      </dgm:prSet>
      <dgm:spPr/>
    </dgm:pt>
    <dgm:pt modelId="{574B42F9-1D59-4672-83E8-827A26989D70}" type="pres">
      <dgm:prSet presAssocID="{31DD742E-424D-421A-95BE-6E6BC2F59778}" presName="rootComposite" presStyleCnt="0"/>
      <dgm:spPr/>
    </dgm:pt>
    <dgm:pt modelId="{6C0507B8-1CDF-4512-89CE-F3ECD1C3E817}" type="pres">
      <dgm:prSet presAssocID="{31DD742E-424D-421A-95BE-6E6BC2F59778}" presName="rootText" presStyleLbl="node3" presStyleIdx="0" presStyleCnt="12" custScaleX="200667" custLinFactNeighborX="-17387">
        <dgm:presLayoutVars>
          <dgm:chPref val="3"/>
        </dgm:presLayoutVars>
      </dgm:prSet>
      <dgm:spPr/>
    </dgm:pt>
    <dgm:pt modelId="{375AAF8F-9BA4-4B3E-9E14-92EA463755EC}" type="pres">
      <dgm:prSet presAssocID="{31DD742E-424D-421A-95BE-6E6BC2F59778}" presName="rootConnector" presStyleLbl="node3" presStyleIdx="0" presStyleCnt="12"/>
      <dgm:spPr/>
    </dgm:pt>
    <dgm:pt modelId="{3734BBBD-979C-4B8A-863A-6E2663CD6E53}" type="pres">
      <dgm:prSet presAssocID="{31DD742E-424D-421A-95BE-6E6BC2F59778}" presName="hierChild4" presStyleCnt="0"/>
      <dgm:spPr/>
    </dgm:pt>
    <dgm:pt modelId="{3E981CD3-6DDF-4756-8551-5C8A006536F1}" type="pres">
      <dgm:prSet presAssocID="{31DD742E-424D-421A-95BE-6E6BC2F59778}" presName="hierChild5" presStyleCnt="0"/>
      <dgm:spPr/>
    </dgm:pt>
    <dgm:pt modelId="{84735BEE-6CFF-48DD-A0CB-0AE03285CB92}" type="pres">
      <dgm:prSet presAssocID="{53AC5A69-7072-467C-A401-EBAF39822DAC}" presName="Name37" presStyleLbl="parChTrans1D3" presStyleIdx="1" presStyleCnt="12" custSzX="348176"/>
      <dgm:spPr/>
    </dgm:pt>
    <dgm:pt modelId="{C9C7BFDA-6349-4EB5-AB5B-7A00E2905D1A}" type="pres">
      <dgm:prSet presAssocID="{8F6033E9-239A-465D-9DFC-47616D067639}" presName="hierRoot2" presStyleCnt="0">
        <dgm:presLayoutVars>
          <dgm:hierBranch val="init"/>
        </dgm:presLayoutVars>
      </dgm:prSet>
      <dgm:spPr/>
    </dgm:pt>
    <dgm:pt modelId="{802A6D8D-D839-46A8-9D4E-0FE2DDA4211B}" type="pres">
      <dgm:prSet presAssocID="{8F6033E9-239A-465D-9DFC-47616D067639}" presName="rootComposite" presStyleCnt="0"/>
      <dgm:spPr/>
    </dgm:pt>
    <dgm:pt modelId="{2B79123C-DD0A-4B58-B45F-B0C353F5CACC}" type="pres">
      <dgm:prSet presAssocID="{8F6033E9-239A-465D-9DFC-47616D067639}" presName="rootText" presStyleLbl="node3" presStyleIdx="1" presStyleCnt="12" custScaleX="200667" custLinFactNeighborX="-17387">
        <dgm:presLayoutVars>
          <dgm:chPref val="3"/>
        </dgm:presLayoutVars>
      </dgm:prSet>
      <dgm:spPr/>
    </dgm:pt>
    <dgm:pt modelId="{11F51F56-82CB-4179-82CB-CC04007AAAE4}" type="pres">
      <dgm:prSet presAssocID="{8F6033E9-239A-465D-9DFC-47616D067639}" presName="rootConnector" presStyleLbl="node3" presStyleIdx="1" presStyleCnt="12"/>
      <dgm:spPr/>
    </dgm:pt>
    <dgm:pt modelId="{4C9D69EB-1768-4BAE-8112-23E6F1EE68FB}" type="pres">
      <dgm:prSet presAssocID="{8F6033E9-239A-465D-9DFC-47616D067639}" presName="hierChild4" presStyleCnt="0"/>
      <dgm:spPr/>
    </dgm:pt>
    <dgm:pt modelId="{96D6DD32-5AC1-4462-ACA1-6A5351CA6033}" type="pres">
      <dgm:prSet presAssocID="{8F6033E9-239A-465D-9DFC-47616D067639}" presName="hierChild5" presStyleCnt="0"/>
      <dgm:spPr/>
    </dgm:pt>
    <dgm:pt modelId="{A08FC957-D48B-4C3C-8DCD-3A45DCA8AFD9}" type="pres">
      <dgm:prSet presAssocID="{1C7C35BA-8275-4F8E-BC02-89E3C46DFECB}" presName="Name37" presStyleLbl="parChTrans1D3" presStyleIdx="2" presStyleCnt="12" custSzX="348176"/>
      <dgm:spPr/>
    </dgm:pt>
    <dgm:pt modelId="{E5A5980C-434F-4AA5-84D5-2A813828B47F}" type="pres">
      <dgm:prSet presAssocID="{67CE7F08-476F-4CCA-9DCE-6319B4B3DA01}" presName="hierRoot2" presStyleCnt="0">
        <dgm:presLayoutVars>
          <dgm:hierBranch val="init"/>
        </dgm:presLayoutVars>
      </dgm:prSet>
      <dgm:spPr/>
    </dgm:pt>
    <dgm:pt modelId="{3FFEE4A1-1A88-4E44-B0A0-40E6848A8F42}" type="pres">
      <dgm:prSet presAssocID="{67CE7F08-476F-4CCA-9DCE-6319B4B3DA01}" presName="rootComposite" presStyleCnt="0"/>
      <dgm:spPr/>
    </dgm:pt>
    <dgm:pt modelId="{9E9F60C5-DBF8-4CDC-858C-8ED7DE9FD519}" type="pres">
      <dgm:prSet presAssocID="{67CE7F08-476F-4CCA-9DCE-6319B4B3DA01}" presName="rootText" presStyleLbl="node3" presStyleIdx="2" presStyleCnt="12" custScaleX="200667" custLinFactNeighborX="-17387">
        <dgm:presLayoutVars>
          <dgm:chPref val="3"/>
        </dgm:presLayoutVars>
      </dgm:prSet>
      <dgm:spPr/>
    </dgm:pt>
    <dgm:pt modelId="{B2BA4658-0D8A-470A-A94E-C2CA920ED1BF}" type="pres">
      <dgm:prSet presAssocID="{67CE7F08-476F-4CCA-9DCE-6319B4B3DA01}" presName="rootConnector" presStyleLbl="node3" presStyleIdx="2" presStyleCnt="12"/>
      <dgm:spPr/>
    </dgm:pt>
    <dgm:pt modelId="{72DFE589-9248-4DD2-89CA-6FE5BF8A6968}" type="pres">
      <dgm:prSet presAssocID="{67CE7F08-476F-4CCA-9DCE-6319B4B3DA01}" presName="hierChild4" presStyleCnt="0"/>
      <dgm:spPr/>
    </dgm:pt>
    <dgm:pt modelId="{37C94CAC-B17B-4993-9196-26D8D8BF7880}" type="pres">
      <dgm:prSet presAssocID="{67CE7F08-476F-4CCA-9DCE-6319B4B3DA01}" presName="hierChild5" presStyleCnt="0"/>
      <dgm:spPr/>
    </dgm:pt>
    <dgm:pt modelId="{71CEF5E2-3721-4F98-90E7-741A383887CC}" type="pres">
      <dgm:prSet presAssocID="{F5DE7A7C-E241-4772-A0E7-A9AE47468A04}" presName="hierChild5" presStyleCnt="0"/>
      <dgm:spPr/>
    </dgm:pt>
    <dgm:pt modelId="{17E21B5F-D37B-40F1-904E-AB59D829D494}" type="pres">
      <dgm:prSet presAssocID="{21BD421E-E61C-4524-8377-ADDF9537EAFC}" presName="Name37" presStyleLbl="parChTrans1D2" presStyleIdx="1" presStyleCnt="4" custSzX="1273776"/>
      <dgm:spPr/>
    </dgm:pt>
    <dgm:pt modelId="{0D018FD9-17EA-471C-AC33-307956A67EB6}" type="pres">
      <dgm:prSet presAssocID="{3B8AF6B7-E4F8-4890-99A8-4C2B21A69BFC}" presName="hierRoot2" presStyleCnt="0">
        <dgm:presLayoutVars>
          <dgm:hierBranch val="init"/>
        </dgm:presLayoutVars>
      </dgm:prSet>
      <dgm:spPr/>
    </dgm:pt>
    <dgm:pt modelId="{32DC5BB6-A3F2-4B3B-82C0-42C786EF0F40}" type="pres">
      <dgm:prSet presAssocID="{3B8AF6B7-E4F8-4890-99A8-4C2B21A69BFC}" presName="rootComposite" presStyleCnt="0"/>
      <dgm:spPr/>
    </dgm:pt>
    <dgm:pt modelId="{36411920-6BCA-4F8B-A3F4-F8111E20D390}" type="pres">
      <dgm:prSet presAssocID="{3B8AF6B7-E4F8-4890-99A8-4C2B21A69BFC}" presName="rootText" presStyleLbl="node2" presStyleIdx="1" presStyleCnt="4" custScaleX="200667">
        <dgm:presLayoutVars>
          <dgm:chPref val="3"/>
        </dgm:presLayoutVars>
      </dgm:prSet>
      <dgm:spPr/>
    </dgm:pt>
    <dgm:pt modelId="{686C2D32-C97A-485B-A2F7-E2B9B9CB7C6A}" type="pres">
      <dgm:prSet presAssocID="{3B8AF6B7-E4F8-4890-99A8-4C2B21A69BFC}" presName="rootConnector" presStyleLbl="node2" presStyleIdx="1" presStyleCnt="4"/>
      <dgm:spPr/>
    </dgm:pt>
    <dgm:pt modelId="{D6A24B50-F51B-427D-B666-034CC9BBEBB0}" type="pres">
      <dgm:prSet presAssocID="{3B8AF6B7-E4F8-4890-99A8-4C2B21A69BFC}" presName="hierChild4" presStyleCnt="0"/>
      <dgm:spPr/>
    </dgm:pt>
    <dgm:pt modelId="{0BFB672B-2B70-4D8E-ABD8-89CBF5885DFD}" type="pres">
      <dgm:prSet presAssocID="{FC6A96AB-7EFC-4897-9FB4-B567C20956BA}" presName="Name37" presStyleLbl="parChTrans1D3" presStyleIdx="3" presStyleCnt="12" custSzX="348176"/>
      <dgm:spPr/>
    </dgm:pt>
    <dgm:pt modelId="{A728B26C-8FD6-4768-A954-1946BE5CA898}" type="pres">
      <dgm:prSet presAssocID="{306E1A89-8F10-4A34-A719-4EA33B44ED1A}" presName="hierRoot2" presStyleCnt="0">
        <dgm:presLayoutVars>
          <dgm:hierBranch val="init"/>
        </dgm:presLayoutVars>
      </dgm:prSet>
      <dgm:spPr/>
    </dgm:pt>
    <dgm:pt modelId="{6B6ECBF2-5A75-4D1F-A970-B4B93448812D}" type="pres">
      <dgm:prSet presAssocID="{306E1A89-8F10-4A34-A719-4EA33B44ED1A}" presName="rootComposite" presStyleCnt="0"/>
      <dgm:spPr/>
    </dgm:pt>
    <dgm:pt modelId="{6EED2A03-2298-48F4-8CEF-BC8C2F91C396}" type="pres">
      <dgm:prSet presAssocID="{306E1A89-8F10-4A34-A719-4EA33B44ED1A}" presName="rootText" presStyleLbl="node3" presStyleIdx="3" presStyleCnt="12" custScaleX="200667" custLinFactNeighborX="-20398">
        <dgm:presLayoutVars>
          <dgm:chPref val="3"/>
        </dgm:presLayoutVars>
      </dgm:prSet>
      <dgm:spPr/>
    </dgm:pt>
    <dgm:pt modelId="{994AC54C-DC02-43FC-B4E0-633E0D806DB6}" type="pres">
      <dgm:prSet presAssocID="{306E1A89-8F10-4A34-A719-4EA33B44ED1A}" presName="rootConnector" presStyleLbl="node3" presStyleIdx="3" presStyleCnt="12"/>
      <dgm:spPr/>
    </dgm:pt>
    <dgm:pt modelId="{1B1CAE78-13A6-470E-9004-FE4E07D2E80C}" type="pres">
      <dgm:prSet presAssocID="{306E1A89-8F10-4A34-A719-4EA33B44ED1A}" presName="hierChild4" presStyleCnt="0"/>
      <dgm:spPr/>
    </dgm:pt>
    <dgm:pt modelId="{8F2296D9-DA48-4E9E-9428-504F8B2C01C2}" type="pres">
      <dgm:prSet presAssocID="{306E1A89-8F10-4A34-A719-4EA33B44ED1A}" presName="hierChild5" presStyleCnt="0"/>
      <dgm:spPr/>
    </dgm:pt>
    <dgm:pt modelId="{97763DCD-D7E1-4E64-8453-974A03C1B0E2}" type="pres">
      <dgm:prSet presAssocID="{E2664545-4811-47DA-9E05-B8EEA85AE8AA}" presName="Name37" presStyleLbl="parChTrans1D3" presStyleIdx="4" presStyleCnt="12" custSzX="348176"/>
      <dgm:spPr/>
    </dgm:pt>
    <dgm:pt modelId="{4547786D-057F-4A10-871B-CA39453503DC}" type="pres">
      <dgm:prSet presAssocID="{800B8CE6-B766-4139-ADCE-68B85C7CCC6E}" presName="hierRoot2" presStyleCnt="0">
        <dgm:presLayoutVars>
          <dgm:hierBranch val="init"/>
        </dgm:presLayoutVars>
      </dgm:prSet>
      <dgm:spPr/>
    </dgm:pt>
    <dgm:pt modelId="{1C39B413-462D-4978-B99F-D5A93E8EBFC0}" type="pres">
      <dgm:prSet presAssocID="{800B8CE6-B766-4139-ADCE-68B85C7CCC6E}" presName="rootComposite" presStyleCnt="0"/>
      <dgm:spPr/>
    </dgm:pt>
    <dgm:pt modelId="{255B7E85-25A9-44CA-A561-D4F4877B4131}" type="pres">
      <dgm:prSet presAssocID="{800B8CE6-B766-4139-ADCE-68B85C7CCC6E}" presName="rootText" presStyleLbl="node3" presStyleIdx="4" presStyleCnt="12" custScaleX="200667" custLinFactNeighborX="-20398">
        <dgm:presLayoutVars>
          <dgm:chPref val="3"/>
        </dgm:presLayoutVars>
      </dgm:prSet>
      <dgm:spPr/>
    </dgm:pt>
    <dgm:pt modelId="{5F9A0CA3-9A6B-4BBE-A9DF-B059CF225F37}" type="pres">
      <dgm:prSet presAssocID="{800B8CE6-B766-4139-ADCE-68B85C7CCC6E}" presName="rootConnector" presStyleLbl="node3" presStyleIdx="4" presStyleCnt="12"/>
      <dgm:spPr/>
    </dgm:pt>
    <dgm:pt modelId="{F71EDB3A-7607-48A8-841C-D9059B0D8594}" type="pres">
      <dgm:prSet presAssocID="{800B8CE6-B766-4139-ADCE-68B85C7CCC6E}" presName="hierChild4" presStyleCnt="0"/>
      <dgm:spPr/>
    </dgm:pt>
    <dgm:pt modelId="{9281A8FB-8B26-469B-906A-682DBFF263CA}" type="pres">
      <dgm:prSet presAssocID="{800B8CE6-B766-4139-ADCE-68B85C7CCC6E}" presName="hierChild5" presStyleCnt="0"/>
      <dgm:spPr/>
    </dgm:pt>
    <dgm:pt modelId="{7ADA9242-2009-4F04-AB8D-5C6B2B465202}" type="pres">
      <dgm:prSet presAssocID="{DFBF0EB3-19C1-44F0-8ED9-8427C15A6942}" presName="Name37" presStyleLbl="parChTrans1D3" presStyleIdx="5" presStyleCnt="12" custSzX="348176"/>
      <dgm:spPr/>
    </dgm:pt>
    <dgm:pt modelId="{3CA47DD7-3DA9-4C71-A393-4B9E53F87315}" type="pres">
      <dgm:prSet presAssocID="{29BE3FBE-C712-402D-B916-8C3F62E4B7DA}" presName="hierRoot2" presStyleCnt="0">
        <dgm:presLayoutVars>
          <dgm:hierBranch val="init"/>
        </dgm:presLayoutVars>
      </dgm:prSet>
      <dgm:spPr/>
    </dgm:pt>
    <dgm:pt modelId="{26D73E47-8545-416F-BDA8-D89BE350F2B0}" type="pres">
      <dgm:prSet presAssocID="{29BE3FBE-C712-402D-B916-8C3F62E4B7DA}" presName="rootComposite" presStyleCnt="0"/>
      <dgm:spPr/>
    </dgm:pt>
    <dgm:pt modelId="{7A66D70B-3F5D-4414-97B4-B2CC7E2A1A9C}" type="pres">
      <dgm:prSet presAssocID="{29BE3FBE-C712-402D-B916-8C3F62E4B7DA}" presName="rootText" presStyleLbl="node3" presStyleIdx="5" presStyleCnt="12" custScaleX="200667" custLinFactNeighborX="-20398">
        <dgm:presLayoutVars>
          <dgm:chPref val="3"/>
        </dgm:presLayoutVars>
      </dgm:prSet>
      <dgm:spPr/>
    </dgm:pt>
    <dgm:pt modelId="{B0668209-A418-45AF-8CD6-2FD94DEB16A3}" type="pres">
      <dgm:prSet presAssocID="{29BE3FBE-C712-402D-B916-8C3F62E4B7DA}" presName="rootConnector" presStyleLbl="node3" presStyleIdx="5" presStyleCnt="12"/>
      <dgm:spPr/>
    </dgm:pt>
    <dgm:pt modelId="{BC1EA178-D26C-48EC-8175-719353F582A7}" type="pres">
      <dgm:prSet presAssocID="{29BE3FBE-C712-402D-B916-8C3F62E4B7DA}" presName="hierChild4" presStyleCnt="0"/>
      <dgm:spPr/>
    </dgm:pt>
    <dgm:pt modelId="{28784ABA-1C2A-42D3-A005-15703EF9851A}" type="pres">
      <dgm:prSet presAssocID="{29BE3FBE-C712-402D-B916-8C3F62E4B7DA}" presName="hierChild5" presStyleCnt="0"/>
      <dgm:spPr/>
    </dgm:pt>
    <dgm:pt modelId="{70DAE335-5732-4C13-9B7E-792AF4845A0A}" type="pres">
      <dgm:prSet presAssocID="{3B8AF6B7-E4F8-4890-99A8-4C2B21A69BFC}" presName="hierChild5" presStyleCnt="0"/>
      <dgm:spPr/>
    </dgm:pt>
    <dgm:pt modelId="{BE6FAE7E-7987-49A9-A661-9A9E818203D7}" type="pres">
      <dgm:prSet presAssocID="{2CB4D695-AD5A-4979-88C4-5C92BE3C844E}" presName="Name37" presStyleLbl="parChTrans1D2" presStyleIdx="2" presStyleCnt="4" custSzX="1273776"/>
      <dgm:spPr/>
    </dgm:pt>
    <dgm:pt modelId="{3EE74BBB-506F-4C54-933D-E123C19811B1}" type="pres">
      <dgm:prSet presAssocID="{C2B49986-924A-44D1-9289-126BB191D6AC}" presName="hierRoot2" presStyleCnt="0">
        <dgm:presLayoutVars>
          <dgm:hierBranch val="init"/>
        </dgm:presLayoutVars>
      </dgm:prSet>
      <dgm:spPr/>
    </dgm:pt>
    <dgm:pt modelId="{4E5ACAED-D658-4D23-A238-1E3DCC45D55A}" type="pres">
      <dgm:prSet presAssocID="{C2B49986-924A-44D1-9289-126BB191D6AC}" presName="rootComposite" presStyleCnt="0"/>
      <dgm:spPr/>
    </dgm:pt>
    <dgm:pt modelId="{95EFD7EA-F0C6-423F-A31C-A5301692D3E5}" type="pres">
      <dgm:prSet presAssocID="{C2B49986-924A-44D1-9289-126BB191D6AC}" presName="rootText" presStyleLbl="node2" presStyleIdx="2" presStyleCnt="4" custScaleX="200667">
        <dgm:presLayoutVars>
          <dgm:chPref val="3"/>
        </dgm:presLayoutVars>
      </dgm:prSet>
      <dgm:spPr/>
    </dgm:pt>
    <dgm:pt modelId="{16090E5D-DF7E-47DC-B146-7DA4D7C3AECF}" type="pres">
      <dgm:prSet presAssocID="{C2B49986-924A-44D1-9289-126BB191D6AC}" presName="rootConnector" presStyleLbl="node2" presStyleIdx="2" presStyleCnt="4"/>
      <dgm:spPr/>
    </dgm:pt>
    <dgm:pt modelId="{D6A39305-3353-42D3-87BE-50D484ACC1D7}" type="pres">
      <dgm:prSet presAssocID="{C2B49986-924A-44D1-9289-126BB191D6AC}" presName="hierChild4" presStyleCnt="0"/>
      <dgm:spPr/>
    </dgm:pt>
    <dgm:pt modelId="{0ACB8336-77B0-4DA6-8FFB-65487E4F8F96}" type="pres">
      <dgm:prSet presAssocID="{CFD15FC5-3157-414D-9A44-1BC7E224212C}" presName="Name37" presStyleLbl="parChTrans1D3" presStyleIdx="6" presStyleCnt="12" custSzX="348176"/>
      <dgm:spPr/>
    </dgm:pt>
    <dgm:pt modelId="{66E74050-CB00-4E62-99DA-CD4682F55C97}" type="pres">
      <dgm:prSet presAssocID="{1E518628-D21C-4528-A5AF-49B9631FB1D4}" presName="hierRoot2" presStyleCnt="0">
        <dgm:presLayoutVars>
          <dgm:hierBranch val="init"/>
        </dgm:presLayoutVars>
      </dgm:prSet>
      <dgm:spPr/>
    </dgm:pt>
    <dgm:pt modelId="{97C69170-347A-4BD3-94C7-1BABBE37E66F}" type="pres">
      <dgm:prSet presAssocID="{1E518628-D21C-4528-A5AF-49B9631FB1D4}" presName="rootComposite" presStyleCnt="0"/>
      <dgm:spPr/>
    </dgm:pt>
    <dgm:pt modelId="{D06FD253-E762-4876-B064-0F8CD50FE54E}" type="pres">
      <dgm:prSet presAssocID="{1E518628-D21C-4528-A5AF-49B9631FB1D4}" presName="rootText" presStyleLbl="node3" presStyleIdx="6" presStyleCnt="12" custScaleX="200667" custLinFactNeighborX="-16629">
        <dgm:presLayoutVars>
          <dgm:chPref val="3"/>
        </dgm:presLayoutVars>
      </dgm:prSet>
      <dgm:spPr/>
    </dgm:pt>
    <dgm:pt modelId="{D1FF681D-66B5-4E7E-8CB2-179CA04D10D4}" type="pres">
      <dgm:prSet presAssocID="{1E518628-D21C-4528-A5AF-49B9631FB1D4}" presName="rootConnector" presStyleLbl="node3" presStyleIdx="6" presStyleCnt="12"/>
      <dgm:spPr/>
    </dgm:pt>
    <dgm:pt modelId="{4B79F1C2-A94C-4DE9-B8D6-BAA04ADDF71D}" type="pres">
      <dgm:prSet presAssocID="{1E518628-D21C-4528-A5AF-49B9631FB1D4}" presName="hierChild4" presStyleCnt="0"/>
      <dgm:spPr/>
    </dgm:pt>
    <dgm:pt modelId="{7439B20B-F4DC-4516-A0C2-59B0BD7E75FA}" type="pres">
      <dgm:prSet presAssocID="{1E518628-D21C-4528-A5AF-49B9631FB1D4}" presName="hierChild5" presStyleCnt="0"/>
      <dgm:spPr/>
    </dgm:pt>
    <dgm:pt modelId="{F4313E97-DB67-4510-B193-9A18844BFAE9}" type="pres">
      <dgm:prSet presAssocID="{F0FA94E8-2BE9-471B-A642-25739EB66892}" presName="Name37" presStyleLbl="parChTrans1D3" presStyleIdx="7" presStyleCnt="12" custSzX="348176"/>
      <dgm:spPr/>
    </dgm:pt>
    <dgm:pt modelId="{4D9ED5DF-CA11-43ED-862A-6C75CE7FD078}" type="pres">
      <dgm:prSet presAssocID="{24AF7821-23E3-4827-98F0-BB0B08C8A3E1}" presName="hierRoot2" presStyleCnt="0">
        <dgm:presLayoutVars>
          <dgm:hierBranch val="init"/>
        </dgm:presLayoutVars>
      </dgm:prSet>
      <dgm:spPr/>
    </dgm:pt>
    <dgm:pt modelId="{F9198C64-074D-4605-9D83-292FC2ED67C5}" type="pres">
      <dgm:prSet presAssocID="{24AF7821-23E3-4827-98F0-BB0B08C8A3E1}" presName="rootComposite" presStyleCnt="0"/>
      <dgm:spPr/>
    </dgm:pt>
    <dgm:pt modelId="{0F55CAEB-4F14-418A-979D-A53126BF3273}" type="pres">
      <dgm:prSet presAssocID="{24AF7821-23E3-4827-98F0-BB0B08C8A3E1}" presName="rootText" presStyleLbl="node3" presStyleIdx="7" presStyleCnt="12" custScaleX="200667" custLinFactNeighborX="-16629">
        <dgm:presLayoutVars>
          <dgm:chPref val="3"/>
        </dgm:presLayoutVars>
      </dgm:prSet>
      <dgm:spPr/>
    </dgm:pt>
    <dgm:pt modelId="{4FE038F7-1A30-485C-BF76-0E18D9497451}" type="pres">
      <dgm:prSet presAssocID="{24AF7821-23E3-4827-98F0-BB0B08C8A3E1}" presName="rootConnector" presStyleLbl="node3" presStyleIdx="7" presStyleCnt="12"/>
      <dgm:spPr/>
    </dgm:pt>
    <dgm:pt modelId="{9775944D-A64E-460C-A096-DD6C7E6EDA5E}" type="pres">
      <dgm:prSet presAssocID="{24AF7821-23E3-4827-98F0-BB0B08C8A3E1}" presName="hierChild4" presStyleCnt="0"/>
      <dgm:spPr/>
    </dgm:pt>
    <dgm:pt modelId="{30976202-0B50-48DB-85CF-51943A81923B}" type="pres">
      <dgm:prSet presAssocID="{24AF7821-23E3-4827-98F0-BB0B08C8A3E1}" presName="hierChild5" presStyleCnt="0"/>
      <dgm:spPr/>
    </dgm:pt>
    <dgm:pt modelId="{DA8D6BD6-4463-4156-B4C9-04EFB2ED939C}" type="pres">
      <dgm:prSet presAssocID="{31B46DD1-B325-4F1E-9111-12156F5313DC}" presName="Name37" presStyleLbl="parChTrans1D3" presStyleIdx="8" presStyleCnt="12" custSzX="348176"/>
      <dgm:spPr/>
    </dgm:pt>
    <dgm:pt modelId="{8FBB37E8-BD6B-40C2-AABE-A390173EA245}" type="pres">
      <dgm:prSet presAssocID="{4D5CB4E0-8397-4C54-92BD-EF3D3841DFA4}" presName="hierRoot2" presStyleCnt="0">
        <dgm:presLayoutVars>
          <dgm:hierBranch val="init"/>
        </dgm:presLayoutVars>
      </dgm:prSet>
      <dgm:spPr/>
    </dgm:pt>
    <dgm:pt modelId="{74977E83-7268-48D1-A5E7-6BDB3965E0F5}" type="pres">
      <dgm:prSet presAssocID="{4D5CB4E0-8397-4C54-92BD-EF3D3841DFA4}" presName="rootComposite" presStyleCnt="0"/>
      <dgm:spPr/>
    </dgm:pt>
    <dgm:pt modelId="{7FF9C30B-8CE6-4A2D-95CB-3EF72105C35D}" type="pres">
      <dgm:prSet presAssocID="{4D5CB4E0-8397-4C54-92BD-EF3D3841DFA4}" presName="rootText" presStyleLbl="node3" presStyleIdx="8" presStyleCnt="12" custScaleX="200667" custLinFactNeighborX="-16629">
        <dgm:presLayoutVars>
          <dgm:chPref val="3"/>
        </dgm:presLayoutVars>
      </dgm:prSet>
      <dgm:spPr/>
    </dgm:pt>
    <dgm:pt modelId="{7529E0E1-136D-4A22-A7C3-5854FA74D6CB}" type="pres">
      <dgm:prSet presAssocID="{4D5CB4E0-8397-4C54-92BD-EF3D3841DFA4}" presName="rootConnector" presStyleLbl="node3" presStyleIdx="8" presStyleCnt="12"/>
      <dgm:spPr/>
    </dgm:pt>
    <dgm:pt modelId="{CA23E83F-5866-4810-ABF4-F0905B749058}" type="pres">
      <dgm:prSet presAssocID="{4D5CB4E0-8397-4C54-92BD-EF3D3841DFA4}" presName="hierChild4" presStyleCnt="0"/>
      <dgm:spPr/>
    </dgm:pt>
    <dgm:pt modelId="{00BA3A61-BBAA-4416-812C-7BEB440C1EC1}" type="pres">
      <dgm:prSet presAssocID="{4D5CB4E0-8397-4C54-92BD-EF3D3841DFA4}" presName="hierChild5" presStyleCnt="0"/>
      <dgm:spPr/>
    </dgm:pt>
    <dgm:pt modelId="{1AA503F5-082D-451A-8F2C-08DC69520A36}" type="pres">
      <dgm:prSet presAssocID="{29FFF841-6EB1-4491-9A24-455BB0B0B2F2}" presName="Name37" presStyleLbl="parChTrans1D3" presStyleIdx="9" presStyleCnt="12" custSzX="348176"/>
      <dgm:spPr/>
    </dgm:pt>
    <dgm:pt modelId="{FCB04EAA-F7AA-4872-927D-46E7440F573F}" type="pres">
      <dgm:prSet presAssocID="{42DEC987-D511-496D-863A-4B8C9EC24C5C}" presName="hierRoot2" presStyleCnt="0">
        <dgm:presLayoutVars>
          <dgm:hierBranch val="init"/>
        </dgm:presLayoutVars>
      </dgm:prSet>
      <dgm:spPr/>
    </dgm:pt>
    <dgm:pt modelId="{F94EEEBB-A72D-4D53-9C9B-BFE1B93502B3}" type="pres">
      <dgm:prSet presAssocID="{42DEC987-D511-496D-863A-4B8C9EC24C5C}" presName="rootComposite" presStyleCnt="0"/>
      <dgm:spPr/>
    </dgm:pt>
    <dgm:pt modelId="{0C3540C0-116D-4A61-8DC0-457488EF0964}" type="pres">
      <dgm:prSet presAssocID="{42DEC987-D511-496D-863A-4B8C9EC24C5C}" presName="rootText" presStyleLbl="node3" presStyleIdx="9" presStyleCnt="12" custScaleX="200667" custLinFactNeighborX="-16629">
        <dgm:presLayoutVars>
          <dgm:chPref val="3"/>
        </dgm:presLayoutVars>
      </dgm:prSet>
      <dgm:spPr/>
    </dgm:pt>
    <dgm:pt modelId="{4945BA54-C458-4E20-81CF-5D4D345E7BC3}" type="pres">
      <dgm:prSet presAssocID="{42DEC987-D511-496D-863A-4B8C9EC24C5C}" presName="rootConnector" presStyleLbl="node3" presStyleIdx="9" presStyleCnt="12"/>
      <dgm:spPr/>
    </dgm:pt>
    <dgm:pt modelId="{9E7A20A5-5842-49C5-84F4-D88290893DD6}" type="pres">
      <dgm:prSet presAssocID="{42DEC987-D511-496D-863A-4B8C9EC24C5C}" presName="hierChild4" presStyleCnt="0"/>
      <dgm:spPr/>
    </dgm:pt>
    <dgm:pt modelId="{AD558183-C22C-427A-920D-9006587EFDEC}" type="pres">
      <dgm:prSet presAssocID="{42DEC987-D511-496D-863A-4B8C9EC24C5C}" presName="hierChild5" presStyleCnt="0"/>
      <dgm:spPr/>
    </dgm:pt>
    <dgm:pt modelId="{EF38ACC7-F3A3-4C5A-AC5D-6EA3B21AA993}" type="pres">
      <dgm:prSet presAssocID="{C2B49986-924A-44D1-9289-126BB191D6AC}" presName="hierChild5" presStyleCnt="0"/>
      <dgm:spPr/>
    </dgm:pt>
    <dgm:pt modelId="{AF8D9BFF-B29C-4D12-9F48-9B5D70C1398A}" type="pres">
      <dgm:prSet presAssocID="{AE9304B2-E0B2-46E1-8659-3F9C3843AFBD}" presName="Name37" presStyleLbl="parChTrans1D2" presStyleIdx="3" presStyleCnt="4" custSzX="3821328"/>
      <dgm:spPr/>
    </dgm:pt>
    <dgm:pt modelId="{5FCB5BDD-8627-4643-86FF-48C6DEC0C9D5}" type="pres">
      <dgm:prSet presAssocID="{F87D8F63-CB75-490D-A745-7AF968A4A3D4}" presName="hierRoot2" presStyleCnt="0">
        <dgm:presLayoutVars>
          <dgm:hierBranch val="init"/>
        </dgm:presLayoutVars>
      </dgm:prSet>
      <dgm:spPr/>
    </dgm:pt>
    <dgm:pt modelId="{46BB03B3-3C83-4319-8867-D9A9E66EFFE5}" type="pres">
      <dgm:prSet presAssocID="{F87D8F63-CB75-490D-A745-7AF968A4A3D4}" presName="rootComposite" presStyleCnt="0"/>
      <dgm:spPr/>
    </dgm:pt>
    <dgm:pt modelId="{58697AA5-F0E9-4EB3-BC0D-A7A14B90794C}" type="pres">
      <dgm:prSet presAssocID="{F87D8F63-CB75-490D-A745-7AF968A4A3D4}" presName="rootText" presStyleLbl="node2" presStyleIdx="3" presStyleCnt="4" custScaleX="200667">
        <dgm:presLayoutVars>
          <dgm:chPref val="3"/>
        </dgm:presLayoutVars>
      </dgm:prSet>
      <dgm:spPr/>
    </dgm:pt>
    <dgm:pt modelId="{AE4F37A5-BE23-4B2A-81AE-6D58F461A0DB}" type="pres">
      <dgm:prSet presAssocID="{F87D8F63-CB75-490D-A745-7AF968A4A3D4}" presName="rootConnector" presStyleLbl="node2" presStyleIdx="3" presStyleCnt="4"/>
      <dgm:spPr/>
    </dgm:pt>
    <dgm:pt modelId="{848F293C-CA44-47BA-847A-8969ECDCE811}" type="pres">
      <dgm:prSet presAssocID="{F87D8F63-CB75-490D-A745-7AF968A4A3D4}" presName="hierChild4" presStyleCnt="0"/>
      <dgm:spPr/>
    </dgm:pt>
    <dgm:pt modelId="{18EB4B44-EFF6-4B04-B3C9-0A5E6D2D90DB}" type="pres">
      <dgm:prSet presAssocID="{FAEB4704-FADE-4D61-9D52-88A196977942}" presName="Name37" presStyleLbl="parChTrans1D3" presStyleIdx="10" presStyleCnt="12" custSzX="348176"/>
      <dgm:spPr/>
    </dgm:pt>
    <dgm:pt modelId="{85D75EFF-C25C-4037-83DF-2C5C45FA2DA0}" type="pres">
      <dgm:prSet presAssocID="{D73164A0-DE21-4CA3-BA33-9FB429FFE532}" presName="hierRoot2" presStyleCnt="0">
        <dgm:presLayoutVars>
          <dgm:hierBranch val="init"/>
        </dgm:presLayoutVars>
      </dgm:prSet>
      <dgm:spPr/>
    </dgm:pt>
    <dgm:pt modelId="{0ABE0A85-07A8-4741-8253-71ADA26107C1}" type="pres">
      <dgm:prSet presAssocID="{D73164A0-DE21-4CA3-BA33-9FB429FFE532}" presName="rootComposite" presStyleCnt="0"/>
      <dgm:spPr/>
    </dgm:pt>
    <dgm:pt modelId="{FB33EC8C-933E-4515-A3C6-B690699E02F6}" type="pres">
      <dgm:prSet presAssocID="{D73164A0-DE21-4CA3-BA33-9FB429FFE532}" presName="rootText" presStyleLbl="node3" presStyleIdx="10" presStyleCnt="12" custScaleX="200667" custLinFactNeighborX="-11340">
        <dgm:presLayoutVars>
          <dgm:chPref val="3"/>
        </dgm:presLayoutVars>
      </dgm:prSet>
      <dgm:spPr/>
    </dgm:pt>
    <dgm:pt modelId="{932FC00F-6327-4511-AA84-B94F4258A1E0}" type="pres">
      <dgm:prSet presAssocID="{D73164A0-DE21-4CA3-BA33-9FB429FFE532}" presName="rootConnector" presStyleLbl="node3" presStyleIdx="10" presStyleCnt="12"/>
      <dgm:spPr/>
    </dgm:pt>
    <dgm:pt modelId="{922E3977-2CCE-42F8-B8D7-6169B189C144}" type="pres">
      <dgm:prSet presAssocID="{D73164A0-DE21-4CA3-BA33-9FB429FFE532}" presName="hierChild4" presStyleCnt="0"/>
      <dgm:spPr/>
    </dgm:pt>
    <dgm:pt modelId="{31F50433-86CE-4DE8-868D-07BBE06091B4}" type="pres">
      <dgm:prSet presAssocID="{D73164A0-DE21-4CA3-BA33-9FB429FFE532}" presName="hierChild5" presStyleCnt="0"/>
      <dgm:spPr/>
    </dgm:pt>
    <dgm:pt modelId="{B47060B1-2F0A-4D3F-AAC2-07E24EFB1555}" type="pres">
      <dgm:prSet presAssocID="{755D25DC-5F83-414E-BCB6-BF4D259AD2BF}" presName="Name37" presStyleLbl="parChTrans1D3" presStyleIdx="11" presStyleCnt="12" custSzX="348176"/>
      <dgm:spPr/>
    </dgm:pt>
    <dgm:pt modelId="{3D3D18C6-1B3D-41E8-9D62-92806A24EB15}" type="pres">
      <dgm:prSet presAssocID="{0E7BEFBD-E74C-4C71-89F9-A0671A8131E5}" presName="hierRoot2" presStyleCnt="0">
        <dgm:presLayoutVars>
          <dgm:hierBranch val="init"/>
        </dgm:presLayoutVars>
      </dgm:prSet>
      <dgm:spPr/>
    </dgm:pt>
    <dgm:pt modelId="{01ED98D7-FD01-4B01-9ADA-27DB4B01030A}" type="pres">
      <dgm:prSet presAssocID="{0E7BEFBD-E74C-4C71-89F9-A0671A8131E5}" presName="rootComposite" presStyleCnt="0"/>
      <dgm:spPr/>
    </dgm:pt>
    <dgm:pt modelId="{3349BFE9-C5D8-4993-94FA-2BFFA7FADAF7}" type="pres">
      <dgm:prSet presAssocID="{0E7BEFBD-E74C-4C71-89F9-A0671A8131E5}" presName="rootText" presStyleLbl="node3" presStyleIdx="11" presStyleCnt="12" custScaleX="200667" custLinFactNeighborX="-11340">
        <dgm:presLayoutVars>
          <dgm:chPref val="3"/>
        </dgm:presLayoutVars>
      </dgm:prSet>
      <dgm:spPr/>
    </dgm:pt>
    <dgm:pt modelId="{7B8D6C86-B1E7-49CD-9A16-4C3588DC31F0}" type="pres">
      <dgm:prSet presAssocID="{0E7BEFBD-E74C-4C71-89F9-A0671A8131E5}" presName="rootConnector" presStyleLbl="node3" presStyleIdx="11" presStyleCnt="12"/>
      <dgm:spPr/>
    </dgm:pt>
    <dgm:pt modelId="{99690C5C-4E9C-42FA-95E0-68FCAEC9597A}" type="pres">
      <dgm:prSet presAssocID="{0E7BEFBD-E74C-4C71-89F9-A0671A8131E5}" presName="hierChild4" presStyleCnt="0"/>
      <dgm:spPr/>
    </dgm:pt>
    <dgm:pt modelId="{B6CD5E74-18AD-45A4-8EDE-B818C82E339D}" type="pres">
      <dgm:prSet presAssocID="{0E7BEFBD-E74C-4C71-89F9-A0671A8131E5}" presName="hierChild5" presStyleCnt="0"/>
      <dgm:spPr/>
    </dgm:pt>
    <dgm:pt modelId="{7EA9E2BB-5527-4CA0-94BA-04EC3AB5B738}" type="pres">
      <dgm:prSet presAssocID="{F87D8F63-CB75-490D-A745-7AF968A4A3D4}" presName="hierChild5" presStyleCnt="0"/>
      <dgm:spPr/>
    </dgm:pt>
    <dgm:pt modelId="{46097E87-74A2-4227-B0FE-0B741C95F18D}" type="pres">
      <dgm:prSet presAssocID="{6C19CE4C-FE72-4E9A-A0A6-A00C0F813EEE}" presName="hierChild3" presStyleCnt="0"/>
      <dgm:spPr/>
    </dgm:pt>
  </dgm:ptLst>
  <dgm:cxnLst>
    <dgm:cxn modelId="{C5D3F400-BEFF-406E-9649-785381F6EE0D}" type="presOf" srcId="{09AB250E-F191-430E-882A-4A5AE601E773}" destId="{21B58AD1-6BA4-4ECA-B4D8-65BD4992A82E}" srcOrd="0" destOrd="0" presId="urn:microsoft.com/office/officeart/2005/8/layout/orgChart1"/>
    <dgm:cxn modelId="{84D37801-4F2E-49E3-8A7D-33FA016DFC18}" type="presOf" srcId="{42DEC987-D511-496D-863A-4B8C9EC24C5C}" destId="{0C3540C0-116D-4A61-8DC0-457488EF0964}" srcOrd="0" destOrd="0" presId="urn:microsoft.com/office/officeart/2005/8/layout/orgChart1"/>
    <dgm:cxn modelId="{87180102-59CC-4FD4-951B-857784D75DDB}" type="presOf" srcId="{800B8CE6-B766-4139-ADCE-68B85C7CCC6E}" destId="{5F9A0CA3-9A6B-4BBE-A9DF-B059CF225F37}" srcOrd="1" destOrd="0" presId="urn:microsoft.com/office/officeart/2005/8/layout/orgChart1"/>
    <dgm:cxn modelId="{7BA9C105-889B-4F57-AC63-56276C92E17E}" type="presOf" srcId="{385CE9AF-54E0-4704-A0FB-0DFE63572390}" destId="{BA177013-FDFD-488B-93F3-F73C89A6C88F}" srcOrd="0" destOrd="0" presId="urn:microsoft.com/office/officeart/2005/8/layout/orgChart1"/>
    <dgm:cxn modelId="{4301B90A-0C52-4FA4-A500-7696C533E9D8}" type="presOf" srcId="{0E7BEFBD-E74C-4C71-89F9-A0671A8131E5}" destId="{7B8D6C86-B1E7-49CD-9A16-4C3588DC31F0}" srcOrd="1" destOrd="0" presId="urn:microsoft.com/office/officeart/2005/8/layout/orgChart1"/>
    <dgm:cxn modelId="{D142570C-36A2-4380-99C1-65B903D67C8B}" srcId="{F5DE7A7C-E241-4772-A0E7-A9AE47468A04}" destId="{31DD742E-424D-421A-95BE-6E6BC2F59778}" srcOrd="0" destOrd="0" parTransId="{09AB250E-F191-430E-882A-4A5AE601E773}" sibTransId="{61286BA4-E753-4DFE-B5F2-E1A4AFEC4ADC}"/>
    <dgm:cxn modelId="{AF401D0F-2A51-4076-A2CA-C01A50092002}" srcId="{6C19CE4C-FE72-4E9A-A0A6-A00C0F813EEE}" destId="{F87D8F63-CB75-490D-A745-7AF968A4A3D4}" srcOrd="3" destOrd="0" parTransId="{AE9304B2-E0B2-46E1-8659-3F9C3843AFBD}" sibTransId="{807A37A2-4E56-49BC-94AD-3343E7AB2610}"/>
    <dgm:cxn modelId="{65247619-06EC-425F-977B-B0270C03DC6E}" type="presOf" srcId="{1E518628-D21C-4528-A5AF-49B9631FB1D4}" destId="{D1FF681D-66B5-4E7E-8CB2-179CA04D10D4}" srcOrd="1" destOrd="0" presId="urn:microsoft.com/office/officeart/2005/8/layout/orgChart1"/>
    <dgm:cxn modelId="{3CDE5920-E053-4B27-8486-A2213BE13A04}" srcId="{3B8AF6B7-E4F8-4890-99A8-4C2B21A69BFC}" destId="{800B8CE6-B766-4139-ADCE-68B85C7CCC6E}" srcOrd="1" destOrd="0" parTransId="{E2664545-4811-47DA-9E05-B8EEA85AE8AA}" sibTransId="{CCBBC004-63EB-4D08-995E-C42E86C6BB1F}"/>
    <dgm:cxn modelId="{AB5DF020-1599-41E9-8014-67832E673317}" srcId="{F87D8F63-CB75-490D-A745-7AF968A4A3D4}" destId="{D73164A0-DE21-4CA3-BA33-9FB429FFE532}" srcOrd="0" destOrd="0" parTransId="{FAEB4704-FADE-4D61-9D52-88A196977942}" sibTransId="{199FB37B-061C-4714-8A42-BE0EFFFFE857}"/>
    <dgm:cxn modelId="{1B3F8727-4A2B-468A-8846-07022262C13E}" type="presOf" srcId="{4D5CB4E0-8397-4C54-92BD-EF3D3841DFA4}" destId="{7529E0E1-136D-4A22-A7C3-5854FA74D6CB}" srcOrd="1" destOrd="0" presId="urn:microsoft.com/office/officeart/2005/8/layout/orgChart1"/>
    <dgm:cxn modelId="{3DC56D30-D223-4808-854D-800CA324B853}" type="presOf" srcId="{67CE7F08-476F-4CCA-9DCE-6319B4B3DA01}" destId="{B2BA4658-0D8A-470A-A94E-C2CA920ED1BF}" srcOrd="1" destOrd="0" presId="urn:microsoft.com/office/officeart/2005/8/layout/orgChart1"/>
    <dgm:cxn modelId="{EBF82232-D8A3-46A7-B813-871281A2B7FC}" srcId="{C2B49986-924A-44D1-9289-126BB191D6AC}" destId="{1E518628-D21C-4528-A5AF-49B9631FB1D4}" srcOrd="0" destOrd="0" parTransId="{CFD15FC5-3157-414D-9A44-1BC7E224212C}" sibTransId="{D5DBA538-AD7E-42EB-86F9-747A96524625}"/>
    <dgm:cxn modelId="{0E8F5238-272C-468B-80E8-8681DB2B8B91}" srcId="{F5DE7A7C-E241-4772-A0E7-A9AE47468A04}" destId="{8F6033E9-239A-465D-9DFC-47616D067639}" srcOrd="1" destOrd="0" parTransId="{53AC5A69-7072-467C-A401-EBAF39822DAC}" sibTransId="{D6A487BD-8281-4FE8-BCAE-1202EF98FF34}"/>
    <dgm:cxn modelId="{517CDC3D-38BD-47E3-BD27-3E928887FED1}" srcId="{6C19CE4C-FE72-4E9A-A0A6-A00C0F813EEE}" destId="{C2B49986-924A-44D1-9289-126BB191D6AC}" srcOrd="2" destOrd="0" parTransId="{2CB4D695-AD5A-4979-88C4-5C92BE3C844E}" sibTransId="{918B48BA-11D5-4EEA-AAFD-44169FAF641A}"/>
    <dgm:cxn modelId="{44AC9A40-C506-4EFA-882C-98504FD9EBAF}" type="presOf" srcId="{800B8CE6-B766-4139-ADCE-68B85C7CCC6E}" destId="{255B7E85-25A9-44CA-A561-D4F4877B4131}" srcOrd="0" destOrd="0" presId="urn:microsoft.com/office/officeart/2005/8/layout/orgChart1"/>
    <dgm:cxn modelId="{39DFDF46-645C-4D41-B94B-BEA1B4C13381}" srcId="{6C19CE4C-FE72-4E9A-A0A6-A00C0F813EEE}" destId="{3B8AF6B7-E4F8-4890-99A8-4C2B21A69BFC}" srcOrd="1" destOrd="0" parTransId="{21BD421E-E61C-4524-8377-ADDF9537EAFC}" sibTransId="{86045C4A-1EF5-4B42-9852-12F5699AFACA}"/>
    <dgm:cxn modelId="{B97A144C-BCD3-4048-BF37-23433EB1B535}" type="presOf" srcId="{C2B49986-924A-44D1-9289-126BB191D6AC}" destId="{95EFD7EA-F0C6-423F-A31C-A5301692D3E5}" srcOrd="0" destOrd="0" presId="urn:microsoft.com/office/officeart/2005/8/layout/orgChart1"/>
    <dgm:cxn modelId="{55EEF550-0139-4828-8B07-1F0608306F2C}" srcId="{3B8AF6B7-E4F8-4890-99A8-4C2B21A69BFC}" destId="{29BE3FBE-C712-402D-B916-8C3F62E4B7DA}" srcOrd="2" destOrd="0" parTransId="{DFBF0EB3-19C1-44F0-8ED9-8427C15A6942}" sibTransId="{0BD23B64-3D42-4C9A-AD1B-350C676D114A}"/>
    <dgm:cxn modelId="{E1F64F53-C6DE-4B00-95C9-A904CBD9A3FB}" type="presOf" srcId="{F5DE7A7C-E241-4772-A0E7-A9AE47468A04}" destId="{73F45524-F094-428E-9C1A-05219B913B89}" srcOrd="0" destOrd="0" presId="urn:microsoft.com/office/officeart/2005/8/layout/orgChart1"/>
    <dgm:cxn modelId="{FFBB1B58-E3CE-46D9-83A6-13BAE5C9B287}" type="presOf" srcId="{AE9304B2-E0B2-46E1-8659-3F9C3843AFBD}" destId="{AF8D9BFF-B29C-4D12-9F48-9B5D70C1398A}" srcOrd="0" destOrd="0" presId="urn:microsoft.com/office/officeart/2005/8/layout/orgChart1"/>
    <dgm:cxn modelId="{145A105D-885E-45B3-B846-17A180DF5493}" type="presOf" srcId="{4D5CB4E0-8397-4C54-92BD-EF3D3841DFA4}" destId="{7FF9C30B-8CE6-4A2D-95CB-3EF72105C35D}" srcOrd="0" destOrd="0" presId="urn:microsoft.com/office/officeart/2005/8/layout/orgChart1"/>
    <dgm:cxn modelId="{2A3B3966-2F41-44EF-ADA9-7BBB1AD8B337}" type="presOf" srcId="{29BE3FBE-C712-402D-B916-8C3F62E4B7DA}" destId="{B0668209-A418-45AF-8CD6-2FD94DEB16A3}" srcOrd="1" destOrd="0" presId="urn:microsoft.com/office/officeart/2005/8/layout/orgChart1"/>
    <dgm:cxn modelId="{8C511B69-754E-48F0-A04E-783AA0604FD8}" type="presOf" srcId="{C2B49986-924A-44D1-9289-126BB191D6AC}" destId="{16090E5D-DF7E-47DC-B146-7DA4D7C3AECF}" srcOrd="1" destOrd="0" presId="urn:microsoft.com/office/officeart/2005/8/layout/orgChart1"/>
    <dgm:cxn modelId="{5BD7686D-3D38-484B-BD00-0EE7C1576AC3}" type="presOf" srcId="{A65737AF-D8DD-45D4-9DFB-6307FC8C9F3C}" destId="{7CDE3D19-DFF3-4F6B-99F3-2D89159317C5}" srcOrd="0" destOrd="0" presId="urn:microsoft.com/office/officeart/2005/8/layout/orgChart1"/>
    <dgm:cxn modelId="{6D2D0B6E-6EF3-4577-B9C4-BD7C3B301E71}" type="presOf" srcId="{306E1A89-8F10-4A34-A719-4EA33B44ED1A}" destId="{6EED2A03-2298-48F4-8CEF-BC8C2F91C396}" srcOrd="0" destOrd="0" presId="urn:microsoft.com/office/officeart/2005/8/layout/orgChart1"/>
    <dgm:cxn modelId="{BA64266F-0EA8-4D48-9896-C08592972374}" srcId="{C2B49986-924A-44D1-9289-126BB191D6AC}" destId="{4D5CB4E0-8397-4C54-92BD-EF3D3841DFA4}" srcOrd="2" destOrd="0" parTransId="{31B46DD1-B325-4F1E-9111-12156F5313DC}" sibTransId="{85B636AF-FC35-48A4-86D1-BB0E8A819E44}"/>
    <dgm:cxn modelId="{E6A52076-227B-4164-B7F1-0955C49CF63C}" type="presOf" srcId="{24AF7821-23E3-4827-98F0-BB0B08C8A3E1}" destId="{0F55CAEB-4F14-418A-979D-A53126BF3273}" srcOrd="0" destOrd="0" presId="urn:microsoft.com/office/officeart/2005/8/layout/orgChart1"/>
    <dgm:cxn modelId="{BF2C2278-306F-4560-AFE9-AA76A49CA5A5}" type="presOf" srcId="{1C7C35BA-8275-4F8E-BC02-89E3C46DFECB}" destId="{A08FC957-D48B-4C3C-8DCD-3A45DCA8AFD9}" srcOrd="0" destOrd="0" presId="urn:microsoft.com/office/officeart/2005/8/layout/orgChart1"/>
    <dgm:cxn modelId="{12023E7E-402E-44FA-A3BA-4E0F4C2206BB}" type="presOf" srcId="{CFD15FC5-3157-414D-9A44-1BC7E224212C}" destId="{0ACB8336-77B0-4DA6-8FFB-65487E4F8F96}" srcOrd="0" destOrd="0" presId="urn:microsoft.com/office/officeart/2005/8/layout/orgChart1"/>
    <dgm:cxn modelId="{53FD357F-C758-4EF0-A20A-9D8BBD05EF25}" type="presOf" srcId="{6C19CE4C-FE72-4E9A-A0A6-A00C0F813EEE}" destId="{A9DE83D6-9AE7-45D1-BE3F-EAD54E46BD0A}" srcOrd="0" destOrd="0" presId="urn:microsoft.com/office/officeart/2005/8/layout/orgChart1"/>
    <dgm:cxn modelId="{B5215B80-26CA-4B3D-B660-4925E7773B24}" type="presOf" srcId="{8F6033E9-239A-465D-9DFC-47616D067639}" destId="{11F51F56-82CB-4179-82CB-CC04007AAAE4}" srcOrd="1" destOrd="0" presId="urn:microsoft.com/office/officeart/2005/8/layout/orgChart1"/>
    <dgm:cxn modelId="{B14A4F82-1C1B-4496-8D38-71CAD59AC763}" type="presOf" srcId="{31B46DD1-B325-4F1E-9111-12156F5313DC}" destId="{DA8D6BD6-4463-4156-B4C9-04EFB2ED939C}" srcOrd="0" destOrd="0" presId="urn:microsoft.com/office/officeart/2005/8/layout/orgChart1"/>
    <dgm:cxn modelId="{E5E27589-20A0-4010-A442-7FA8290A25CF}" srcId="{6C19CE4C-FE72-4E9A-A0A6-A00C0F813EEE}" destId="{F5DE7A7C-E241-4772-A0E7-A9AE47468A04}" srcOrd="0" destOrd="0" parTransId="{A65737AF-D8DD-45D4-9DFB-6307FC8C9F3C}" sibTransId="{01BC8A49-096E-4043-B592-9E8471816294}"/>
    <dgm:cxn modelId="{88D7ED8C-53FF-4E04-A074-DA2B1479D692}" type="presOf" srcId="{8F6033E9-239A-465D-9DFC-47616D067639}" destId="{2B79123C-DD0A-4B58-B45F-B0C353F5CACC}" srcOrd="0" destOrd="0" presId="urn:microsoft.com/office/officeart/2005/8/layout/orgChart1"/>
    <dgm:cxn modelId="{1561E991-31D4-4FBC-B930-C1E3289B33D4}" type="presOf" srcId="{DFBF0EB3-19C1-44F0-8ED9-8427C15A6942}" destId="{7ADA9242-2009-4F04-AB8D-5C6B2B465202}" srcOrd="0" destOrd="0" presId="urn:microsoft.com/office/officeart/2005/8/layout/orgChart1"/>
    <dgm:cxn modelId="{9C1E5F97-C82A-4E58-8FC9-9654A7F9F37D}" type="presOf" srcId="{67CE7F08-476F-4CCA-9DCE-6319B4B3DA01}" destId="{9E9F60C5-DBF8-4CDC-858C-8ED7DE9FD519}" srcOrd="0" destOrd="0" presId="urn:microsoft.com/office/officeart/2005/8/layout/orgChart1"/>
    <dgm:cxn modelId="{68BAB797-5EA4-41DC-B6E3-9408AC28184B}" type="presOf" srcId="{D73164A0-DE21-4CA3-BA33-9FB429FFE532}" destId="{FB33EC8C-933E-4515-A3C6-B690699E02F6}" srcOrd="0" destOrd="0" presId="urn:microsoft.com/office/officeart/2005/8/layout/orgChart1"/>
    <dgm:cxn modelId="{3780249A-F81C-479B-B1BE-33625791266B}" type="presOf" srcId="{3B8AF6B7-E4F8-4890-99A8-4C2B21A69BFC}" destId="{686C2D32-C97A-485B-A2F7-E2B9B9CB7C6A}" srcOrd="1" destOrd="0" presId="urn:microsoft.com/office/officeart/2005/8/layout/orgChart1"/>
    <dgm:cxn modelId="{1987B0A0-BCAD-4004-8F07-6651A62A5995}" srcId="{3B8AF6B7-E4F8-4890-99A8-4C2B21A69BFC}" destId="{306E1A89-8F10-4A34-A719-4EA33B44ED1A}" srcOrd="0" destOrd="0" parTransId="{FC6A96AB-7EFC-4897-9FB4-B567C20956BA}" sibTransId="{4735B7BE-3B33-4B0E-BDDF-FF3BCBB9CCA0}"/>
    <dgm:cxn modelId="{056D41A1-A77D-48B6-A4DA-A96E71113ADF}" type="presOf" srcId="{31DD742E-424D-421A-95BE-6E6BC2F59778}" destId="{375AAF8F-9BA4-4B3E-9E14-92EA463755EC}" srcOrd="1" destOrd="0" presId="urn:microsoft.com/office/officeart/2005/8/layout/orgChart1"/>
    <dgm:cxn modelId="{92E5E3A4-2FBC-42B0-AC3F-4598CF25A86F}" type="presOf" srcId="{306E1A89-8F10-4A34-A719-4EA33B44ED1A}" destId="{994AC54C-DC02-43FC-B4E0-633E0D806DB6}" srcOrd="1" destOrd="0" presId="urn:microsoft.com/office/officeart/2005/8/layout/orgChart1"/>
    <dgm:cxn modelId="{ECD860AD-C091-448F-894A-9441F0BAAF2D}" srcId="{385CE9AF-54E0-4704-A0FB-0DFE63572390}" destId="{6C19CE4C-FE72-4E9A-A0A6-A00C0F813EEE}" srcOrd="0" destOrd="0" parTransId="{B4574404-CEA5-4A53-AF0F-311BED20CFCD}" sibTransId="{F3FB57FA-B4CA-49F4-9020-489725E127A9}"/>
    <dgm:cxn modelId="{09A7EAAF-BBC4-4DEF-BA68-795B76CED569}" srcId="{F5DE7A7C-E241-4772-A0E7-A9AE47468A04}" destId="{67CE7F08-476F-4CCA-9DCE-6319B4B3DA01}" srcOrd="2" destOrd="0" parTransId="{1C7C35BA-8275-4F8E-BC02-89E3C46DFECB}" sibTransId="{ACBA149D-E7D1-44E9-B3C4-CCAFD972D412}"/>
    <dgm:cxn modelId="{0E8FBABA-476F-429B-ADE0-08198F36B5A3}" type="presOf" srcId="{21BD421E-E61C-4524-8377-ADDF9537EAFC}" destId="{17E21B5F-D37B-40F1-904E-AB59D829D494}" srcOrd="0" destOrd="0" presId="urn:microsoft.com/office/officeart/2005/8/layout/orgChart1"/>
    <dgm:cxn modelId="{030DB1BF-C168-4B2B-B065-52B68538D99A}" type="presOf" srcId="{F87D8F63-CB75-490D-A745-7AF968A4A3D4}" destId="{58697AA5-F0E9-4EB3-BC0D-A7A14B90794C}" srcOrd="0" destOrd="0" presId="urn:microsoft.com/office/officeart/2005/8/layout/orgChart1"/>
    <dgm:cxn modelId="{D5FD2CC0-ACF0-4102-829C-D1465C7E122D}" type="presOf" srcId="{D73164A0-DE21-4CA3-BA33-9FB429FFE532}" destId="{932FC00F-6327-4511-AA84-B94F4258A1E0}" srcOrd="1" destOrd="0" presId="urn:microsoft.com/office/officeart/2005/8/layout/orgChart1"/>
    <dgm:cxn modelId="{17FF4AC4-08C2-4698-8647-97E44947CF79}" srcId="{F87D8F63-CB75-490D-A745-7AF968A4A3D4}" destId="{0E7BEFBD-E74C-4C71-89F9-A0671A8131E5}" srcOrd="1" destOrd="0" parTransId="{755D25DC-5F83-414E-BCB6-BF4D259AD2BF}" sibTransId="{91BFA525-FA08-4083-83EE-43533D449906}"/>
    <dgm:cxn modelId="{C07344C5-3FBF-4F53-A683-ACA5E457F01E}" srcId="{C2B49986-924A-44D1-9289-126BB191D6AC}" destId="{42DEC987-D511-496D-863A-4B8C9EC24C5C}" srcOrd="3" destOrd="0" parTransId="{29FFF841-6EB1-4491-9A24-455BB0B0B2F2}" sibTransId="{EB38D007-B84B-4D65-A1F5-AD881BD2CA7D}"/>
    <dgm:cxn modelId="{D47DE2CC-3AAC-4720-80DC-CF0985EF1F9F}" type="presOf" srcId="{2CB4D695-AD5A-4979-88C4-5C92BE3C844E}" destId="{BE6FAE7E-7987-49A9-A661-9A9E818203D7}" srcOrd="0" destOrd="0" presId="urn:microsoft.com/office/officeart/2005/8/layout/orgChart1"/>
    <dgm:cxn modelId="{44C108D1-5689-472F-B6AB-88226035251B}" type="presOf" srcId="{29BE3FBE-C712-402D-B916-8C3F62E4B7DA}" destId="{7A66D70B-3F5D-4414-97B4-B2CC7E2A1A9C}" srcOrd="0" destOrd="0" presId="urn:microsoft.com/office/officeart/2005/8/layout/orgChart1"/>
    <dgm:cxn modelId="{0C6459D1-6C11-482A-95DB-485460E63C51}" type="presOf" srcId="{FAEB4704-FADE-4D61-9D52-88A196977942}" destId="{18EB4B44-EFF6-4B04-B3C9-0A5E6D2D90DB}" srcOrd="0" destOrd="0" presId="urn:microsoft.com/office/officeart/2005/8/layout/orgChart1"/>
    <dgm:cxn modelId="{C341E7D4-BE3A-4B03-8F9D-11303B0741E7}" type="presOf" srcId="{F0FA94E8-2BE9-471B-A642-25739EB66892}" destId="{F4313E97-DB67-4510-B193-9A18844BFAE9}" srcOrd="0" destOrd="0" presId="urn:microsoft.com/office/officeart/2005/8/layout/orgChart1"/>
    <dgm:cxn modelId="{0D1116D7-CADE-4089-9022-6FF1834848A9}" type="presOf" srcId="{F5DE7A7C-E241-4772-A0E7-A9AE47468A04}" destId="{031F1DA3-C1AC-42B1-BB00-3C5C12BE84AD}" srcOrd="1" destOrd="0" presId="urn:microsoft.com/office/officeart/2005/8/layout/orgChart1"/>
    <dgm:cxn modelId="{EB9A47D7-9F2A-4351-90AB-BCCB6C096648}" type="presOf" srcId="{1E518628-D21C-4528-A5AF-49B9631FB1D4}" destId="{D06FD253-E762-4876-B064-0F8CD50FE54E}" srcOrd="0" destOrd="0" presId="urn:microsoft.com/office/officeart/2005/8/layout/orgChart1"/>
    <dgm:cxn modelId="{7D22F3DC-E1D5-420F-92FE-3ADCE10B9B9B}" type="presOf" srcId="{0E7BEFBD-E74C-4C71-89F9-A0671A8131E5}" destId="{3349BFE9-C5D8-4993-94FA-2BFFA7FADAF7}" srcOrd="0" destOrd="0" presId="urn:microsoft.com/office/officeart/2005/8/layout/orgChart1"/>
    <dgm:cxn modelId="{F0B40DDD-D6A5-44DE-8197-9B090C9558BC}" type="presOf" srcId="{42DEC987-D511-496D-863A-4B8C9EC24C5C}" destId="{4945BA54-C458-4E20-81CF-5D4D345E7BC3}" srcOrd="1" destOrd="0" presId="urn:microsoft.com/office/officeart/2005/8/layout/orgChart1"/>
    <dgm:cxn modelId="{826E96DD-A912-4197-82F6-77392B917729}" type="presOf" srcId="{F87D8F63-CB75-490D-A745-7AF968A4A3D4}" destId="{AE4F37A5-BE23-4B2A-81AE-6D58F461A0DB}" srcOrd="1" destOrd="0" presId="urn:microsoft.com/office/officeart/2005/8/layout/orgChart1"/>
    <dgm:cxn modelId="{27A754E3-3DBD-4B85-9864-61DDDAD24B08}" type="presOf" srcId="{24AF7821-23E3-4827-98F0-BB0B08C8A3E1}" destId="{4FE038F7-1A30-485C-BF76-0E18D9497451}" srcOrd="1" destOrd="0" presId="urn:microsoft.com/office/officeart/2005/8/layout/orgChart1"/>
    <dgm:cxn modelId="{4FC5E5E3-751D-4703-9EFC-5E93E2808B70}" type="presOf" srcId="{53AC5A69-7072-467C-A401-EBAF39822DAC}" destId="{84735BEE-6CFF-48DD-A0CB-0AE03285CB92}" srcOrd="0" destOrd="0" presId="urn:microsoft.com/office/officeart/2005/8/layout/orgChart1"/>
    <dgm:cxn modelId="{4E7869E5-10C4-448C-AFD5-0C19C7AA898F}" type="presOf" srcId="{29FFF841-6EB1-4491-9A24-455BB0B0B2F2}" destId="{1AA503F5-082D-451A-8F2C-08DC69520A36}" srcOrd="0" destOrd="0" presId="urn:microsoft.com/office/officeart/2005/8/layout/orgChart1"/>
    <dgm:cxn modelId="{16264BE7-DB64-4025-A4C0-B70FA9D8D795}" type="presOf" srcId="{755D25DC-5F83-414E-BCB6-BF4D259AD2BF}" destId="{B47060B1-2F0A-4D3F-AAC2-07E24EFB1555}" srcOrd="0" destOrd="0" presId="urn:microsoft.com/office/officeart/2005/8/layout/orgChart1"/>
    <dgm:cxn modelId="{F97E66EB-FCF9-48C6-90D4-81D5C0BE5764}" srcId="{C2B49986-924A-44D1-9289-126BB191D6AC}" destId="{24AF7821-23E3-4827-98F0-BB0B08C8A3E1}" srcOrd="1" destOrd="0" parTransId="{F0FA94E8-2BE9-471B-A642-25739EB66892}" sibTransId="{0FE6D152-1DE1-440F-B576-71491573021E}"/>
    <dgm:cxn modelId="{31D086EC-01B0-42C6-8508-92BD2897BCDF}" type="presOf" srcId="{3B8AF6B7-E4F8-4890-99A8-4C2B21A69BFC}" destId="{36411920-6BCA-4F8B-A3F4-F8111E20D390}" srcOrd="0" destOrd="0" presId="urn:microsoft.com/office/officeart/2005/8/layout/orgChart1"/>
    <dgm:cxn modelId="{57264BF5-3D7F-4A44-8618-2EF22A81ECDD}" type="presOf" srcId="{31DD742E-424D-421A-95BE-6E6BC2F59778}" destId="{6C0507B8-1CDF-4512-89CE-F3ECD1C3E817}" srcOrd="0" destOrd="0" presId="urn:microsoft.com/office/officeart/2005/8/layout/orgChart1"/>
    <dgm:cxn modelId="{BCD298FA-BBB3-44C5-8B0F-AEA6D0510722}" type="presOf" srcId="{E2664545-4811-47DA-9E05-B8EEA85AE8AA}" destId="{97763DCD-D7E1-4E64-8453-974A03C1B0E2}" srcOrd="0" destOrd="0" presId="urn:microsoft.com/office/officeart/2005/8/layout/orgChart1"/>
    <dgm:cxn modelId="{39A7BFFB-0540-4198-905C-BB11189D8738}" type="presOf" srcId="{6C19CE4C-FE72-4E9A-A0A6-A00C0F813EEE}" destId="{4B086718-714C-4A36-B07F-6DC69C1836EF}" srcOrd="1" destOrd="0" presId="urn:microsoft.com/office/officeart/2005/8/layout/orgChart1"/>
    <dgm:cxn modelId="{4EC6D1FC-91BE-465A-8BB2-1D135CE43C9D}" type="presOf" srcId="{FC6A96AB-7EFC-4897-9FB4-B567C20956BA}" destId="{0BFB672B-2B70-4D8E-ABD8-89CBF5885DFD}" srcOrd="0" destOrd="0" presId="urn:microsoft.com/office/officeart/2005/8/layout/orgChart1"/>
    <dgm:cxn modelId="{3CE83720-11CE-4D2D-86CD-F8F680A1ECEC}" type="presParOf" srcId="{BA177013-FDFD-488B-93F3-F73C89A6C88F}" destId="{01E1D4B5-8A68-4D82-BF06-11D3135DA2F1}" srcOrd="0" destOrd="0" presId="urn:microsoft.com/office/officeart/2005/8/layout/orgChart1"/>
    <dgm:cxn modelId="{D4E093DD-8AF5-4680-9549-30044F530895}" type="presParOf" srcId="{01E1D4B5-8A68-4D82-BF06-11D3135DA2F1}" destId="{6DEEF3DB-4ED6-438A-B1F9-0170169CC67C}" srcOrd="0" destOrd="0" presId="urn:microsoft.com/office/officeart/2005/8/layout/orgChart1"/>
    <dgm:cxn modelId="{935D64BF-967F-41BE-899B-4BB7E654A8A7}" type="presParOf" srcId="{6DEEF3DB-4ED6-438A-B1F9-0170169CC67C}" destId="{A9DE83D6-9AE7-45D1-BE3F-EAD54E46BD0A}" srcOrd="0" destOrd="0" presId="urn:microsoft.com/office/officeart/2005/8/layout/orgChart1"/>
    <dgm:cxn modelId="{2E80799C-21B9-4647-BFBF-A59A41DF05AB}" type="presParOf" srcId="{6DEEF3DB-4ED6-438A-B1F9-0170169CC67C}" destId="{4B086718-714C-4A36-B07F-6DC69C1836EF}" srcOrd="1" destOrd="0" presId="urn:microsoft.com/office/officeart/2005/8/layout/orgChart1"/>
    <dgm:cxn modelId="{6EF2983E-3C32-412D-ABB4-3682AAD9BAF7}" type="presParOf" srcId="{01E1D4B5-8A68-4D82-BF06-11D3135DA2F1}" destId="{031FD678-69EB-497C-A5CB-19138A33DB73}" srcOrd="1" destOrd="0" presId="urn:microsoft.com/office/officeart/2005/8/layout/orgChart1"/>
    <dgm:cxn modelId="{819B87F5-DF3B-4E7E-9AA7-42F13C4357CE}" type="presParOf" srcId="{031FD678-69EB-497C-A5CB-19138A33DB73}" destId="{7CDE3D19-DFF3-4F6B-99F3-2D89159317C5}" srcOrd="0" destOrd="0" presId="urn:microsoft.com/office/officeart/2005/8/layout/orgChart1"/>
    <dgm:cxn modelId="{6090A104-2570-4054-A73C-AB557AF52507}" type="presParOf" srcId="{031FD678-69EB-497C-A5CB-19138A33DB73}" destId="{4F1D0F1B-2B94-4BF6-973C-20ECDBDD6FA3}" srcOrd="1" destOrd="0" presId="urn:microsoft.com/office/officeart/2005/8/layout/orgChart1"/>
    <dgm:cxn modelId="{7618DBCB-D307-4422-B730-5C1F577DEFDA}" type="presParOf" srcId="{4F1D0F1B-2B94-4BF6-973C-20ECDBDD6FA3}" destId="{DFACFCCF-1F4E-4E70-961F-8D940CB7B2C7}" srcOrd="0" destOrd="0" presId="urn:microsoft.com/office/officeart/2005/8/layout/orgChart1"/>
    <dgm:cxn modelId="{0327004E-990B-4E45-BDBC-6C49C6BB1081}" type="presParOf" srcId="{DFACFCCF-1F4E-4E70-961F-8D940CB7B2C7}" destId="{73F45524-F094-428E-9C1A-05219B913B89}" srcOrd="0" destOrd="0" presId="urn:microsoft.com/office/officeart/2005/8/layout/orgChart1"/>
    <dgm:cxn modelId="{1B18EC70-FE55-42AC-80B4-255FB5238FB4}" type="presParOf" srcId="{DFACFCCF-1F4E-4E70-961F-8D940CB7B2C7}" destId="{031F1DA3-C1AC-42B1-BB00-3C5C12BE84AD}" srcOrd="1" destOrd="0" presId="urn:microsoft.com/office/officeart/2005/8/layout/orgChart1"/>
    <dgm:cxn modelId="{024DD660-7DD0-425F-87DA-B2AA5179F1D5}" type="presParOf" srcId="{4F1D0F1B-2B94-4BF6-973C-20ECDBDD6FA3}" destId="{9FFD891E-A562-4DCB-BA47-AA9525F06778}" srcOrd="1" destOrd="0" presId="urn:microsoft.com/office/officeart/2005/8/layout/orgChart1"/>
    <dgm:cxn modelId="{4D2B18CB-8438-4B7E-A8F8-262DCB1B5592}" type="presParOf" srcId="{9FFD891E-A562-4DCB-BA47-AA9525F06778}" destId="{21B58AD1-6BA4-4ECA-B4D8-65BD4992A82E}" srcOrd="0" destOrd="0" presId="urn:microsoft.com/office/officeart/2005/8/layout/orgChart1"/>
    <dgm:cxn modelId="{BB2A65AD-DD4F-4F86-83CE-F6315E386ADC}" type="presParOf" srcId="{9FFD891E-A562-4DCB-BA47-AA9525F06778}" destId="{F0645725-D99E-473D-B362-82F23135C2ED}" srcOrd="1" destOrd="0" presId="urn:microsoft.com/office/officeart/2005/8/layout/orgChart1"/>
    <dgm:cxn modelId="{F1649120-93B9-435F-98C5-2C76FEE74862}" type="presParOf" srcId="{F0645725-D99E-473D-B362-82F23135C2ED}" destId="{574B42F9-1D59-4672-83E8-827A26989D70}" srcOrd="0" destOrd="0" presId="urn:microsoft.com/office/officeart/2005/8/layout/orgChart1"/>
    <dgm:cxn modelId="{2486CFC8-FB46-41E2-B193-5ECF92804DB9}" type="presParOf" srcId="{574B42F9-1D59-4672-83E8-827A26989D70}" destId="{6C0507B8-1CDF-4512-89CE-F3ECD1C3E817}" srcOrd="0" destOrd="0" presId="urn:microsoft.com/office/officeart/2005/8/layout/orgChart1"/>
    <dgm:cxn modelId="{CEDD9C1A-22E9-4029-8EFF-37BAC17BA47A}" type="presParOf" srcId="{574B42F9-1D59-4672-83E8-827A26989D70}" destId="{375AAF8F-9BA4-4B3E-9E14-92EA463755EC}" srcOrd="1" destOrd="0" presId="urn:microsoft.com/office/officeart/2005/8/layout/orgChart1"/>
    <dgm:cxn modelId="{97C0A047-1CC5-489F-9195-519F5A3A6FD5}" type="presParOf" srcId="{F0645725-D99E-473D-B362-82F23135C2ED}" destId="{3734BBBD-979C-4B8A-863A-6E2663CD6E53}" srcOrd="1" destOrd="0" presId="urn:microsoft.com/office/officeart/2005/8/layout/orgChart1"/>
    <dgm:cxn modelId="{CB9BCF89-28DC-459C-A263-0F31478C0C7B}" type="presParOf" srcId="{F0645725-D99E-473D-B362-82F23135C2ED}" destId="{3E981CD3-6DDF-4756-8551-5C8A006536F1}" srcOrd="2" destOrd="0" presId="urn:microsoft.com/office/officeart/2005/8/layout/orgChart1"/>
    <dgm:cxn modelId="{77A451C6-DD8D-49B9-888B-513A621A1FA1}" type="presParOf" srcId="{9FFD891E-A562-4DCB-BA47-AA9525F06778}" destId="{84735BEE-6CFF-48DD-A0CB-0AE03285CB92}" srcOrd="2" destOrd="0" presId="urn:microsoft.com/office/officeart/2005/8/layout/orgChart1"/>
    <dgm:cxn modelId="{1740BA79-6957-478F-AD32-5532E39A8173}" type="presParOf" srcId="{9FFD891E-A562-4DCB-BA47-AA9525F06778}" destId="{C9C7BFDA-6349-4EB5-AB5B-7A00E2905D1A}" srcOrd="3" destOrd="0" presId="urn:microsoft.com/office/officeart/2005/8/layout/orgChart1"/>
    <dgm:cxn modelId="{C3B06F5E-2A17-48F5-829E-4308F5CCD7E8}" type="presParOf" srcId="{C9C7BFDA-6349-4EB5-AB5B-7A00E2905D1A}" destId="{802A6D8D-D839-46A8-9D4E-0FE2DDA4211B}" srcOrd="0" destOrd="0" presId="urn:microsoft.com/office/officeart/2005/8/layout/orgChart1"/>
    <dgm:cxn modelId="{75FE3186-11F3-4611-9D15-57E21B5BF670}" type="presParOf" srcId="{802A6D8D-D839-46A8-9D4E-0FE2DDA4211B}" destId="{2B79123C-DD0A-4B58-B45F-B0C353F5CACC}" srcOrd="0" destOrd="0" presId="urn:microsoft.com/office/officeart/2005/8/layout/orgChart1"/>
    <dgm:cxn modelId="{C39E886F-019C-4BDD-8B52-D7D4CDAC6090}" type="presParOf" srcId="{802A6D8D-D839-46A8-9D4E-0FE2DDA4211B}" destId="{11F51F56-82CB-4179-82CB-CC04007AAAE4}" srcOrd="1" destOrd="0" presId="urn:microsoft.com/office/officeart/2005/8/layout/orgChart1"/>
    <dgm:cxn modelId="{2F55F5CD-24C2-4680-9E94-473C19DF1B14}" type="presParOf" srcId="{C9C7BFDA-6349-4EB5-AB5B-7A00E2905D1A}" destId="{4C9D69EB-1768-4BAE-8112-23E6F1EE68FB}" srcOrd="1" destOrd="0" presId="urn:microsoft.com/office/officeart/2005/8/layout/orgChart1"/>
    <dgm:cxn modelId="{E0EF7B79-6A8C-4016-8887-01D9FC027D9F}" type="presParOf" srcId="{C9C7BFDA-6349-4EB5-AB5B-7A00E2905D1A}" destId="{96D6DD32-5AC1-4462-ACA1-6A5351CA6033}" srcOrd="2" destOrd="0" presId="urn:microsoft.com/office/officeart/2005/8/layout/orgChart1"/>
    <dgm:cxn modelId="{6C51C8CB-A95E-496D-9998-19AAAC38F414}" type="presParOf" srcId="{9FFD891E-A562-4DCB-BA47-AA9525F06778}" destId="{A08FC957-D48B-4C3C-8DCD-3A45DCA8AFD9}" srcOrd="4" destOrd="0" presId="urn:microsoft.com/office/officeart/2005/8/layout/orgChart1"/>
    <dgm:cxn modelId="{9778D378-B070-45D2-8987-5855EF20D203}" type="presParOf" srcId="{9FFD891E-A562-4DCB-BA47-AA9525F06778}" destId="{E5A5980C-434F-4AA5-84D5-2A813828B47F}" srcOrd="5" destOrd="0" presId="urn:microsoft.com/office/officeart/2005/8/layout/orgChart1"/>
    <dgm:cxn modelId="{661F88A8-178B-4FCC-9D34-2F60E306B7F6}" type="presParOf" srcId="{E5A5980C-434F-4AA5-84D5-2A813828B47F}" destId="{3FFEE4A1-1A88-4E44-B0A0-40E6848A8F42}" srcOrd="0" destOrd="0" presId="urn:microsoft.com/office/officeart/2005/8/layout/orgChart1"/>
    <dgm:cxn modelId="{96ED6B21-299E-4412-B5E1-AD60F72F4AF2}" type="presParOf" srcId="{3FFEE4A1-1A88-4E44-B0A0-40E6848A8F42}" destId="{9E9F60C5-DBF8-4CDC-858C-8ED7DE9FD519}" srcOrd="0" destOrd="0" presId="urn:microsoft.com/office/officeart/2005/8/layout/orgChart1"/>
    <dgm:cxn modelId="{1BF85E87-17AA-4017-9E31-5EB8CA77D294}" type="presParOf" srcId="{3FFEE4A1-1A88-4E44-B0A0-40E6848A8F42}" destId="{B2BA4658-0D8A-470A-A94E-C2CA920ED1BF}" srcOrd="1" destOrd="0" presId="urn:microsoft.com/office/officeart/2005/8/layout/orgChart1"/>
    <dgm:cxn modelId="{81480372-BDE2-48EB-8CC1-E678BD2C2F91}" type="presParOf" srcId="{E5A5980C-434F-4AA5-84D5-2A813828B47F}" destId="{72DFE589-9248-4DD2-89CA-6FE5BF8A6968}" srcOrd="1" destOrd="0" presId="urn:microsoft.com/office/officeart/2005/8/layout/orgChart1"/>
    <dgm:cxn modelId="{DF8E334B-8172-4E2A-B635-17CE1EB8B7A5}" type="presParOf" srcId="{E5A5980C-434F-4AA5-84D5-2A813828B47F}" destId="{37C94CAC-B17B-4993-9196-26D8D8BF7880}" srcOrd="2" destOrd="0" presId="urn:microsoft.com/office/officeart/2005/8/layout/orgChart1"/>
    <dgm:cxn modelId="{E972C586-18A4-40B1-B417-81751D9304FB}" type="presParOf" srcId="{4F1D0F1B-2B94-4BF6-973C-20ECDBDD6FA3}" destId="{71CEF5E2-3721-4F98-90E7-741A383887CC}" srcOrd="2" destOrd="0" presId="urn:microsoft.com/office/officeart/2005/8/layout/orgChart1"/>
    <dgm:cxn modelId="{D9D005D9-D11D-4FF4-A351-188DDA94E6E2}" type="presParOf" srcId="{031FD678-69EB-497C-A5CB-19138A33DB73}" destId="{17E21B5F-D37B-40F1-904E-AB59D829D494}" srcOrd="2" destOrd="0" presId="urn:microsoft.com/office/officeart/2005/8/layout/orgChart1"/>
    <dgm:cxn modelId="{5B41AF0E-9CBF-42D3-B0F1-24FB2F3DD5BC}" type="presParOf" srcId="{031FD678-69EB-497C-A5CB-19138A33DB73}" destId="{0D018FD9-17EA-471C-AC33-307956A67EB6}" srcOrd="3" destOrd="0" presId="urn:microsoft.com/office/officeart/2005/8/layout/orgChart1"/>
    <dgm:cxn modelId="{2F6871D2-A61A-49C5-8B62-B12EE63FFBF2}" type="presParOf" srcId="{0D018FD9-17EA-471C-AC33-307956A67EB6}" destId="{32DC5BB6-A3F2-4B3B-82C0-42C786EF0F40}" srcOrd="0" destOrd="0" presId="urn:microsoft.com/office/officeart/2005/8/layout/orgChart1"/>
    <dgm:cxn modelId="{09837C8F-50CA-4CA4-8BC7-62A126D5B447}" type="presParOf" srcId="{32DC5BB6-A3F2-4B3B-82C0-42C786EF0F40}" destId="{36411920-6BCA-4F8B-A3F4-F8111E20D390}" srcOrd="0" destOrd="0" presId="urn:microsoft.com/office/officeart/2005/8/layout/orgChart1"/>
    <dgm:cxn modelId="{537CAA89-932F-40A7-AFA6-9F9A2CFA5E77}" type="presParOf" srcId="{32DC5BB6-A3F2-4B3B-82C0-42C786EF0F40}" destId="{686C2D32-C97A-485B-A2F7-E2B9B9CB7C6A}" srcOrd="1" destOrd="0" presId="urn:microsoft.com/office/officeart/2005/8/layout/orgChart1"/>
    <dgm:cxn modelId="{74461E66-F1B5-41BF-BE12-D752EAEAEBAF}" type="presParOf" srcId="{0D018FD9-17EA-471C-AC33-307956A67EB6}" destId="{D6A24B50-F51B-427D-B666-034CC9BBEBB0}" srcOrd="1" destOrd="0" presId="urn:microsoft.com/office/officeart/2005/8/layout/orgChart1"/>
    <dgm:cxn modelId="{4B4358FD-3BBA-4695-81E7-EF214A0DC722}" type="presParOf" srcId="{D6A24B50-F51B-427D-B666-034CC9BBEBB0}" destId="{0BFB672B-2B70-4D8E-ABD8-89CBF5885DFD}" srcOrd="0" destOrd="0" presId="urn:microsoft.com/office/officeart/2005/8/layout/orgChart1"/>
    <dgm:cxn modelId="{998C331C-1B30-4A1C-BD22-ABF817B66B6E}" type="presParOf" srcId="{D6A24B50-F51B-427D-B666-034CC9BBEBB0}" destId="{A728B26C-8FD6-4768-A954-1946BE5CA898}" srcOrd="1" destOrd="0" presId="urn:microsoft.com/office/officeart/2005/8/layout/orgChart1"/>
    <dgm:cxn modelId="{BF3B8103-1E16-4D99-87DA-F45DCE551792}" type="presParOf" srcId="{A728B26C-8FD6-4768-A954-1946BE5CA898}" destId="{6B6ECBF2-5A75-4D1F-A970-B4B93448812D}" srcOrd="0" destOrd="0" presId="urn:microsoft.com/office/officeart/2005/8/layout/orgChart1"/>
    <dgm:cxn modelId="{C1AB8439-0F2F-4FAC-8C40-D6E18E4797CE}" type="presParOf" srcId="{6B6ECBF2-5A75-4D1F-A970-B4B93448812D}" destId="{6EED2A03-2298-48F4-8CEF-BC8C2F91C396}" srcOrd="0" destOrd="0" presId="urn:microsoft.com/office/officeart/2005/8/layout/orgChart1"/>
    <dgm:cxn modelId="{F1CE4F6B-4E22-4A9D-B8D7-675557FCFDBA}" type="presParOf" srcId="{6B6ECBF2-5A75-4D1F-A970-B4B93448812D}" destId="{994AC54C-DC02-43FC-B4E0-633E0D806DB6}" srcOrd="1" destOrd="0" presId="urn:microsoft.com/office/officeart/2005/8/layout/orgChart1"/>
    <dgm:cxn modelId="{687216E3-94C0-47D5-A68D-CC47946841F5}" type="presParOf" srcId="{A728B26C-8FD6-4768-A954-1946BE5CA898}" destId="{1B1CAE78-13A6-470E-9004-FE4E07D2E80C}" srcOrd="1" destOrd="0" presId="urn:microsoft.com/office/officeart/2005/8/layout/orgChart1"/>
    <dgm:cxn modelId="{457FAF26-6DC3-4482-AEEF-F3020D87BEBA}" type="presParOf" srcId="{A728B26C-8FD6-4768-A954-1946BE5CA898}" destId="{8F2296D9-DA48-4E9E-9428-504F8B2C01C2}" srcOrd="2" destOrd="0" presId="urn:microsoft.com/office/officeart/2005/8/layout/orgChart1"/>
    <dgm:cxn modelId="{326AC557-4072-4E4B-B7B3-1EC5C8FF545D}" type="presParOf" srcId="{D6A24B50-F51B-427D-B666-034CC9BBEBB0}" destId="{97763DCD-D7E1-4E64-8453-974A03C1B0E2}" srcOrd="2" destOrd="0" presId="urn:microsoft.com/office/officeart/2005/8/layout/orgChart1"/>
    <dgm:cxn modelId="{B737BCF1-724A-4FB3-81A2-54CCBC4CA3C5}" type="presParOf" srcId="{D6A24B50-F51B-427D-B666-034CC9BBEBB0}" destId="{4547786D-057F-4A10-871B-CA39453503DC}" srcOrd="3" destOrd="0" presId="urn:microsoft.com/office/officeart/2005/8/layout/orgChart1"/>
    <dgm:cxn modelId="{2E7D4965-8527-4680-A945-C39B9C3BBFC4}" type="presParOf" srcId="{4547786D-057F-4A10-871B-CA39453503DC}" destId="{1C39B413-462D-4978-B99F-D5A93E8EBFC0}" srcOrd="0" destOrd="0" presId="urn:microsoft.com/office/officeart/2005/8/layout/orgChart1"/>
    <dgm:cxn modelId="{50987AA5-4CE6-415B-8575-B4698883100C}" type="presParOf" srcId="{1C39B413-462D-4978-B99F-D5A93E8EBFC0}" destId="{255B7E85-25A9-44CA-A561-D4F4877B4131}" srcOrd="0" destOrd="0" presId="urn:microsoft.com/office/officeart/2005/8/layout/orgChart1"/>
    <dgm:cxn modelId="{96374BF8-01CC-4EB5-B491-B711AA6AA797}" type="presParOf" srcId="{1C39B413-462D-4978-B99F-D5A93E8EBFC0}" destId="{5F9A0CA3-9A6B-4BBE-A9DF-B059CF225F37}" srcOrd="1" destOrd="0" presId="urn:microsoft.com/office/officeart/2005/8/layout/orgChart1"/>
    <dgm:cxn modelId="{F782A62C-DD03-4FBC-983E-272711DC0D11}" type="presParOf" srcId="{4547786D-057F-4A10-871B-CA39453503DC}" destId="{F71EDB3A-7607-48A8-841C-D9059B0D8594}" srcOrd="1" destOrd="0" presId="urn:microsoft.com/office/officeart/2005/8/layout/orgChart1"/>
    <dgm:cxn modelId="{80279219-5231-44F4-8F67-2A9A9B2B4493}" type="presParOf" srcId="{4547786D-057F-4A10-871B-CA39453503DC}" destId="{9281A8FB-8B26-469B-906A-682DBFF263CA}" srcOrd="2" destOrd="0" presId="urn:microsoft.com/office/officeart/2005/8/layout/orgChart1"/>
    <dgm:cxn modelId="{98BBE2C5-464F-4BAA-80DC-6EDF9E1379AE}" type="presParOf" srcId="{D6A24B50-F51B-427D-B666-034CC9BBEBB0}" destId="{7ADA9242-2009-4F04-AB8D-5C6B2B465202}" srcOrd="4" destOrd="0" presId="urn:microsoft.com/office/officeart/2005/8/layout/orgChart1"/>
    <dgm:cxn modelId="{B6202498-074A-4487-BFAC-046A855AD868}" type="presParOf" srcId="{D6A24B50-F51B-427D-B666-034CC9BBEBB0}" destId="{3CA47DD7-3DA9-4C71-A393-4B9E53F87315}" srcOrd="5" destOrd="0" presId="urn:microsoft.com/office/officeart/2005/8/layout/orgChart1"/>
    <dgm:cxn modelId="{060D0293-A33C-4EDA-8B94-EF7A7F7760A9}" type="presParOf" srcId="{3CA47DD7-3DA9-4C71-A393-4B9E53F87315}" destId="{26D73E47-8545-416F-BDA8-D89BE350F2B0}" srcOrd="0" destOrd="0" presId="urn:microsoft.com/office/officeart/2005/8/layout/orgChart1"/>
    <dgm:cxn modelId="{FC6C77FE-007A-4B99-AE4E-9230CCC6E873}" type="presParOf" srcId="{26D73E47-8545-416F-BDA8-D89BE350F2B0}" destId="{7A66D70B-3F5D-4414-97B4-B2CC7E2A1A9C}" srcOrd="0" destOrd="0" presId="urn:microsoft.com/office/officeart/2005/8/layout/orgChart1"/>
    <dgm:cxn modelId="{BF652EA7-2794-45D7-B225-36D7AE32CC2D}" type="presParOf" srcId="{26D73E47-8545-416F-BDA8-D89BE350F2B0}" destId="{B0668209-A418-45AF-8CD6-2FD94DEB16A3}" srcOrd="1" destOrd="0" presId="urn:microsoft.com/office/officeart/2005/8/layout/orgChart1"/>
    <dgm:cxn modelId="{BE9CA03C-F736-49FF-8B21-08DCEF74B036}" type="presParOf" srcId="{3CA47DD7-3DA9-4C71-A393-4B9E53F87315}" destId="{BC1EA178-D26C-48EC-8175-719353F582A7}" srcOrd="1" destOrd="0" presId="urn:microsoft.com/office/officeart/2005/8/layout/orgChart1"/>
    <dgm:cxn modelId="{E98120BB-2CBF-4B55-9A87-96DB288F0A75}" type="presParOf" srcId="{3CA47DD7-3DA9-4C71-A393-4B9E53F87315}" destId="{28784ABA-1C2A-42D3-A005-15703EF9851A}" srcOrd="2" destOrd="0" presId="urn:microsoft.com/office/officeart/2005/8/layout/orgChart1"/>
    <dgm:cxn modelId="{C0D9BBD6-1E64-4D40-B34C-78808EA98210}" type="presParOf" srcId="{0D018FD9-17EA-471C-AC33-307956A67EB6}" destId="{70DAE335-5732-4C13-9B7E-792AF4845A0A}" srcOrd="2" destOrd="0" presId="urn:microsoft.com/office/officeart/2005/8/layout/orgChart1"/>
    <dgm:cxn modelId="{DD49BC56-E982-4F81-8FA9-D1A56FFB319D}" type="presParOf" srcId="{031FD678-69EB-497C-A5CB-19138A33DB73}" destId="{BE6FAE7E-7987-49A9-A661-9A9E818203D7}" srcOrd="4" destOrd="0" presId="urn:microsoft.com/office/officeart/2005/8/layout/orgChart1"/>
    <dgm:cxn modelId="{9D4172F3-B6BD-43C7-A4F1-E426EF8B0AD4}" type="presParOf" srcId="{031FD678-69EB-497C-A5CB-19138A33DB73}" destId="{3EE74BBB-506F-4C54-933D-E123C19811B1}" srcOrd="5" destOrd="0" presId="urn:microsoft.com/office/officeart/2005/8/layout/orgChart1"/>
    <dgm:cxn modelId="{050802DD-521C-4C25-B6F0-53AEC042C0AC}" type="presParOf" srcId="{3EE74BBB-506F-4C54-933D-E123C19811B1}" destId="{4E5ACAED-D658-4D23-A238-1E3DCC45D55A}" srcOrd="0" destOrd="0" presId="urn:microsoft.com/office/officeart/2005/8/layout/orgChart1"/>
    <dgm:cxn modelId="{B5C6FE25-152B-4038-841C-4D56B581D811}" type="presParOf" srcId="{4E5ACAED-D658-4D23-A238-1E3DCC45D55A}" destId="{95EFD7EA-F0C6-423F-A31C-A5301692D3E5}" srcOrd="0" destOrd="0" presId="urn:microsoft.com/office/officeart/2005/8/layout/orgChart1"/>
    <dgm:cxn modelId="{DD7DA2B0-1CE2-465C-BB94-BE63A845653A}" type="presParOf" srcId="{4E5ACAED-D658-4D23-A238-1E3DCC45D55A}" destId="{16090E5D-DF7E-47DC-B146-7DA4D7C3AECF}" srcOrd="1" destOrd="0" presId="urn:microsoft.com/office/officeart/2005/8/layout/orgChart1"/>
    <dgm:cxn modelId="{BF7D34DB-ECEA-4314-ADD5-F05D134C7810}" type="presParOf" srcId="{3EE74BBB-506F-4C54-933D-E123C19811B1}" destId="{D6A39305-3353-42D3-87BE-50D484ACC1D7}" srcOrd="1" destOrd="0" presId="urn:microsoft.com/office/officeart/2005/8/layout/orgChart1"/>
    <dgm:cxn modelId="{1FD69923-004A-4CB6-979C-91D49E0FDE09}" type="presParOf" srcId="{D6A39305-3353-42D3-87BE-50D484ACC1D7}" destId="{0ACB8336-77B0-4DA6-8FFB-65487E4F8F96}" srcOrd="0" destOrd="0" presId="urn:microsoft.com/office/officeart/2005/8/layout/orgChart1"/>
    <dgm:cxn modelId="{D340E3C7-9CED-473F-B9CD-6E1376F6A6F3}" type="presParOf" srcId="{D6A39305-3353-42D3-87BE-50D484ACC1D7}" destId="{66E74050-CB00-4E62-99DA-CD4682F55C97}" srcOrd="1" destOrd="0" presId="urn:microsoft.com/office/officeart/2005/8/layout/orgChart1"/>
    <dgm:cxn modelId="{D8A92F4D-2140-4760-9D7E-933682E81157}" type="presParOf" srcId="{66E74050-CB00-4E62-99DA-CD4682F55C97}" destId="{97C69170-347A-4BD3-94C7-1BABBE37E66F}" srcOrd="0" destOrd="0" presId="urn:microsoft.com/office/officeart/2005/8/layout/orgChart1"/>
    <dgm:cxn modelId="{C162133A-30A3-48C7-9B04-57413D9E1A8B}" type="presParOf" srcId="{97C69170-347A-4BD3-94C7-1BABBE37E66F}" destId="{D06FD253-E762-4876-B064-0F8CD50FE54E}" srcOrd="0" destOrd="0" presId="urn:microsoft.com/office/officeart/2005/8/layout/orgChart1"/>
    <dgm:cxn modelId="{F735325A-CA68-49CE-B6D6-623857877D82}" type="presParOf" srcId="{97C69170-347A-4BD3-94C7-1BABBE37E66F}" destId="{D1FF681D-66B5-4E7E-8CB2-179CA04D10D4}" srcOrd="1" destOrd="0" presId="urn:microsoft.com/office/officeart/2005/8/layout/orgChart1"/>
    <dgm:cxn modelId="{2FC63EBA-043E-46D9-8DEA-95DB5087FF4B}" type="presParOf" srcId="{66E74050-CB00-4E62-99DA-CD4682F55C97}" destId="{4B79F1C2-A94C-4DE9-B8D6-BAA04ADDF71D}" srcOrd="1" destOrd="0" presId="urn:microsoft.com/office/officeart/2005/8/layout/orgChart1"/>
    <dgm:cxn modelId="{F1C6A760-12FA-44FE-B58F-5736C5321E4E}" type="presParOf" srcId="{66E74050-CB00-4E62-99DA-CD4682F55C97}" destId="{7439B20B-F4DC-4516-A0C2-59B0BD7E75FA}" srcOrd="2" destOrd="0" presId="urn:microsoft.com/office/officeart/2005/8/layout/orgChart1"/>
    <dgm:cxn modelId="{FFFBA46A-3B36-4294-9078-FAF92355BC02}" type="presParOf" srcId="{D6A39305-3353-42D3-87BE-50D484ACC1D7}" destId="{F4313E97-DB67-4510-B193-9A18844BFAE9}" srcOrd="2" destOrd="0" presId="urn:microsoft.com/office/officeart/2005/8/layout/orgChart1"/>
    <dgm:cxn modelId="{393C1545-02F4-4081-BDB2-FE92F2E8C3B5}" type="presParOf" srcId="{D6A39305-3353-42D3-87BE-50D484ACC1D7}" destId="{4D9ED5DF-CA11-43ED-862A-6C75CE7FD078}" srcOrd="3" destOrd="0" presId="urn:microsoft.com/office/officeart/2005/8/layout/orgChart1"/>
    <dgm:cxn modelId="{69E25AFC-D94C-4F49-A8C2-377AA42EC172}" type="presParOf" srcId="{4D9ED5DF-CA11-43ED-862A-6C75CE7FD078}" destId="{F9198C64-074D-4605-9D83-292FC2ED67C5}" srcOrd="0" destOrd="0" presId="urn:microsoft.com/office/officeart/2005/8/layout/orgChart1"/>
    <dgm:cxn modelId="{CFAB1A7F-53E1-4B04-8F6D-C7F07D3D4E00}" type="presParOf" srcId="{F9198C64-074D-4605-9D83-292FC2ED67C5}" destId="{0F55CAEB-4F14-418A-979D-A53126BF3273}" srcOrd="0" destOrd="0" presId="urn:microsoft.com/office/officeart/2005/8/layout/orgChart1"/>
    <dgm:cxn modelId="{B9E368E5-6EC3-48F9-B9E0-5057CFA42FCF}" type="presParOf" srcId="{F9198C64-074D-4605-9D83-292FC2ED67C5}" destId="{4FE038F7-1A30-485C-BF76-0E18D9497451}" srcOrd="1" destOrd="0" presId="urn:microsoft.com/office/officeart/2005/8/layout/orgChart1"/>
    <dgm:cxn modelId="{820FB811-DBBD-4F7E-972C-B5478C61C3D5}" type="presParOf" srcId="{4D9ED5DF-CA11-43ED-862A-6C75CE7FD078}" destId="{9775944D-A64E-460C-A096-DD6C7E6EDA5E}" srcOrd="1" destOrd="0" presId="urn:microsoft.com/office/officeart/2005/8/layout/orgChart1"/>
    <dgm:cxn modelId="{45DBAE57-0479-4E90-BBEB-13854C245CAC}" type="presParOf" srcId="{4D9ED5DF-CA11-43ED-862A-6C75CE7FD078}" destId="{30976202-0B50-48DB-85CF-51943A81923B}" srcOrd="2" destOrd="0" presId="urn:microsoft.com/office/officeart/2005/8/layout/orgChart1"/>
    <dgm:cxn modelId="{2757C5C6-054E-4786-8DE0-A15DE17D24CE}" type="presParOf" srcId="{D6A39305-3353-42D3-87BE-50D484ACC1D7}" destId="{DA8D6BD6-4463-4156-B4C9-04EFB2ED939C}" srcOrd="4" destOrd="0" presId="urn:microsoft.com/office/officeart/2005/8/layout/orgChart1"/>
    <dgm:cxn modelId="{3C8DA199-7988-4731-AE10-C5A6CFEE4C85}" type="presParOf" srcId="{D6A39305-3353-42D3-87BE-50D484ACC1D7}" destId="{8FBB37E8-BD6B-40C2-AABE-A390173EA245}" srcOrd="5" destOrd="0" presId="urn:microsoft.com/office/officeart/2005/8/layout/orgChart1"/>
    <dgm:cxn modelId="{CB0DDD0A-A447-4994-861C-5776810B21C1}" type="presParOf" srcId="{8FBB37E8-BD6B-40C2-AABE-A390173EA245}" destId="{74977E83-7268-48D1-A5E7-6BDB3965E0F5}" srcOrd="0" destOrd="0" presId="urn:microsoft.com/office/officeart/2005/8/layout/orgChart1"/>
    <dgm:cxn modelId="{81F1D272-6D4B-44C6-B537-6803E4419383}" type="presParOf" srcId="{74977E83-7268-48D1-A5E7-6BDB3965E0F5}" destId="{7FF9C30B-8CE6-4A2D-95CB-3EF72105C35D}" srcOrd="0" destOrd="0" presId="urn:microsoft.com/office/officeart/2005/8/layout/orgChart1"/>
    <dgm:cxn modelId="{3F3A084E-545B-42B1-8617-EA87B2C82B8D}" type="presParOf" srcId="{74977E83-7268-48D1-A5E7-6BDB3965E0F5}" destId="{7529E0E1-136D-4A22-A7C3-5854FA74D6CB}" srcOrd="1" destOrd="0" presId="urn:microsoft.com/office/officeart/2005/8/layout/orgChart1"/>
    <dgm:cxn modelId="{79E56B68-F9B7-4E5F-8B6A-10FAD510F154}" type="presParOf" srcId="{8FBB37E8-BD6B-40C2-AABE-A390173EA245}" destId="{CA23E83F-5866-4810-ABF4-F0905B749058}" srcOrd="1" destOrd="0" presId="urn:microsoft.com/office/officeart/2005/8/layout/orgChart1"/>
    <dgm:cxn modelId="{5415DD99-7276-45F3-9DB9-20DA665C58D5}" type="presParOf" srcId="{8FBB37E8-BD6B-40C2-AABE-A390173EA245}" destId="{00BA3A61-BBAA-4416-812C-7BEB440C1EC1}" srcOrd="2" destOrd="0" presId="urn:microsoft.com/office/officeart/2005/8/layout/orgChart1"/>
    <dgm:cxn modelId="{63EE1669-7614-464A-B978-DFD5946C1163}" type="presParOf" srcId="{D6A39305-3353-42D3-87BE-50D484ACC1D7}" destId="{1AA503F5-082D-451A-8F2C-08DC69520A36}" srcOrd="6" destOrd="0" presId="urn:microsoft.com/office/officeart/2005/8/layout/orgChart1"/>
    <dgm:cxn modelId="{1FC290C4-DDFA-4328-856F-279D9544893F}" type="presParOf" srcId="{D6A39305-3353-42D3-87BE-50D484ACC1D7}" destId="{FCB04EAA-F7AA-4872-927D-46E7440F573F}" srcOrd="7" destOrd="0" presId="urn:microsoft.com/office/officeart/2005/8/layout/orgChart1"/>
    <dgm:cxn modelId="{A81362F7-4247-41B1-9A44-0028C1E531F2}" type="presParOf" srcId="{FCB04EAA-F7AA-4872-927D-46E7440F573F}" destId="{F94EEEBB-A72D-4D53-9C9B-BFE1B93502B3}" srcOrd="0" destOrd="0" presId="urn:microsoft.com/office/officeart/2005/8/layout/orgChart1"/>
    <dgm:cxn modelId="{AAC217D0-B9E0-4D34-A18B-C99645038412}" type="presParOf" srcId="{F94EEEBB-A72D-4D53-9C9B-BFE1B93502B3}" destId="{0C3540C0-116D-4A61-8DC0-457488EF0964}" srcOrd="0" destOrd="0" presId="urn:microsoft.com/office/officeart/2005/8/layout/orgChart1"/>
    <dgm:cxn modelId="{7EF7F109-40A8-4DDE-B990-DE4393E3F16A}" type="presParOf" srcId="{F94EEEBB-A72D-4D53-9C9B-BFE1B93502B3}" destId="{4945BA54-C458-4E20-81CF-5D4D345E7BC3}" srcOrd="1" destOrd="0" presId="urn:microsoft.com/office/officeart/2005/8/layout/orgChart1"/>
    <dgm:cxn modelId="{36D03AF0-7CA5-4DA6-A0CB-E7E9579AD419}" type="presParOf" srcId="{FCB04EAA-F7AA-4872-927D-46E7440F573F}" destId="{9E7A20A5-5842-49C5-84F4-D88290893DD6}" srcOrd="1" destOrd="0" presId="urn:microsoft.com/office/officeart/2005/8/layout/orgChart1"/>
    <dgm:cxn modelId="{4C402EB0-5B80-462B-B4FC-C844EB668A7F}" type="presParOf" srcId="{FCB04EAA-F7AA-4872-927D-46E7440F573F}" destId="{AD558183-C22C-427A-920D-9006587EFDEC}" srcOrd="2" destOrd="0" presId="urn:microsoft.com/office/officeart/2005/8/layout/orgChart1"/>
    <dgm:cxn modelId="{616232F8-5640-451F-818F-508CF8A355EE}" type="presParOf" srcId="{3EE74BBB-506F-4C54-933D-E123C19811B1}" destId="{EF38ACC7-F3A3-4C5A-AC5D-6EA3B21AA993}" srcOrd="2" destOrd="0" presId="urn:microsoft.com/office/officeart/2005/8/layout/orgChart1"/>
    <dgm:cxn modelId="{CD7BF1BD-BC95-4D11-90BB-267DF477A7A2}" type="presParOf" srcId="{031FD678-69EB-497C-A5CB-19138A33DB73}" destId="{AF8D9BFF-B29C-4D12-9F48-9B5D70C1398A}" srcOrd="6" destOrd="0" presId="urn:microsoft.com/office/officeart/2005/8/layout/orgChart1"/>
    <dgm:cxn modelId="{0A12E3C0-155B-46D9-8B0D-D194B60B3162}" type="presParOf" srcId="{031FD678-69EB-497C-A5CB-19138A33DB73}" destId="{5FCB5BDD-8627-4643-86FF-48C6DEC0C9D5}" srcOrd="7" destOrd="0" presId="urn:microsoft.com/office/officeart/2005/8/layout/orgChart1"/>
    <dgm:cxn modelId="{FFA917D5-32A9-4CE5-89D9-6E81B7F4BA8D}" type="presParOf" srcId="{5FCB5BDD-8627-4643-86FF-48C6DEC0C9D5}" destId="{46BB03B3-3C83-4319-8867-D9A9E66EFFE5}" srcOrd="0" destOrd="0" presId="urn:microsoft.com/office/officeart/2005/8/layout/orgChart1"/>
    <dgm:cxn modelId="{70C45F8B-7305-49E9-BD72-406B3A7C35E5}" type="presParOf" srcId="{46BB03B3-3C83-4319-8867-D9A9E66EFFE5}" destId="{58697AA5-F0E9-4EB3-BC0D-A7A14B90794C}" srcOrd="0" destOrd="0" presId="urn:microsoft.com/office/officeart/2005/8/layout/orgChart1"/>
    <dgm:cxn modelId="{37633213-8904-48E2-8925-6BC60311CEFB}" type="presParOf" srcId="{46BB03B3-3C83-4319-8867-D9A9E66EFFE5}" destId="{AE4F37A5-BE23-4B2A-81AE-6D58F461A0DB}" srcOrd="1" destOrd="0" presId="urn:microsoft.com/office/officeart/2005/8/layout/orgChart1"/>
    <dgm:cxn modelId="{4FDE267D-815F-45EC-9A11-3A0CF4891AAA}" type="presParOf" srcId="{5FCB5BDD-8627-4643-86FF-48C6DEC0C9D5}" destId="{848F293C-CA44-47BA-847A-8969ECDCE811}" srcOrd="1" destOrd="0" presId="urn:microsoft.com/office/officeart/2005/8/layout/orgChart1"/>
    <dgm:cxn modelId="{8BC8E70B-5288-429A-A9D3-A3C9365B87DA}" type="presParOf" srcId="{848F293C-CA44-47BA-847A-8969ECDCE811}" destId="{18EB4B44-EFF6-4B04-B3C9-0A5E6D2D90DB}" srcOrd="0" destOrd="0" presId="urn:microsoft.com/office/officeart/2005/8/layout/orgChart1"/>
    <dgm:cxn modelId="{B2D478F3-3850-4156-9C4A-6C9B8C543C81}" type="presParOf" srcId="{848F293C-CA44-47BA-847A-8969ECDCE811}" destId="{85D75EFF-C25C-4037-83DF-2C5C45FA2DA0}" srcOrd="1" destOrd="0" presId="urn:microsoft.com/office/officeart/2005/8/layout/orgChart1"/>
    <dgm:cxn modelId="{6AAD86C3-598C-4C8A-BB6C-BB2BB322B1A6}" type="presParOf" srcId="{85D75EFF-C25C-4037-83DF-2C5C45FA2DA0}" destId="{0ABE0A85-07A8-4741-8253-71ADA26107C1}" srcOrd="0" destOrd="0" presId="urn:microsoft.com/office/officeart/2005/8/layout/orgChart1"/>
    <dgm:cxn modelId="{47AEF4E5-21B8-4E15-ADB9-CA5A2DC3C8C7}" type="presParOf" srcId="{0ABE0A85-07A8-4741-8253-71ADA26107C1}" destId="{FB33EC8C-933E-4515-A3C6-B690699E02F6}" srcOrd="0" destOrd="0" presId="urn:microsoft.com/office/officeart/2005/8/layout/orgChart1"/>
    <dgm:cxn modelId="{38809966-4AF8-4D2F-BCBB-CD06CA52A962}" type="presParOf" srcId="{0ABE0A85-07A8-4741-8253-71ADA26107C1}" destId="{932FC00F-6327-4511-AA84-B94F4258A1E0}" srcOrd="1" destOrd="0" presId="urn:microsoft.com/office/officeart/2005/8/layout/orgChart1"/>
    <dgm:cxn modelId="{D65E557E-72CA-4240-BC71-24C829A4BCB2}" type="presParOf" srcId="{85D75EFF-C25C-4037-83DF-2C5C45FA2DA0}" destId="{922E3977-2CCE-42F8-B8D7-6169B189C144}" srcOrd="1" destOrd="0" presId="urn:microsoft.com/office/officeart/2005/8/layout/orgChart1"/>
    <dgm:cxn modelId="{7D13CA5C-C6B2-4C4A-8A51-5D212E000ED4}" type="presParOf" srcId="{85D75EFF-C25C-4037-83DF-2C5C45FA2DA0}" destId="{31F50433-86CE-4DE8-868D-07BBE06091B4}" srcOrd="2" destOrd="0" presId="urn:microsoft.com/office/officeart/2005/8/layout/orgChart1"/>
    <dgm:cxn modelId="{ADFCE65A-A089-49AB-A686-6EE61CD0E3A4}" type="presParOf" srcId="{848F293C-CA44-47BA-847A-8969ECDCE811}" destId="{B47060B1-2F0A-4D3F-AAC2-07E24EFB1555}" srcOrd="2" destOrd="0" presId="urn:microsoft.com/office/officeart/2005/8/layout/orgChart1"/>
    <dgm:cxn modelId="{C4B4EE03-34C4-49D1-803D-818F87F011E6}" type="presParOf" srcId="{848F293C-CA44-47BA-847A-8969ECDCE811}" destId="{3D3D18C6-1B3D-41E8-9D62-92806A24EB15}" srcOrd="3" destOrd="0" presId="urn:microsoft.com/office/officeart/2005/8/layout/orgChart1"/>
    <dgm:cxn modelId="{BABD0995-935B-429A-8B29-7FB3B5FCA498}" type="presParOf" srcId="{3D3D18C6-1B3D-41E8-9D62-92806A24EB15}" destId="{01ED98D7-FD01-4B01-9ADA-27DB4B01030A}" srcOrd="0" destOrd="0" presId="urn:microsoft.com/office/officeart/2005/8/layout/orgChart1"/>
    <dgm:cxn modelId="{21FF6EE0-8143-4D5E-8D19-B92F8F158A75}" type="presParOf" srcId="{01ED98D7-FD01-4B01-9ADA-27DB4B01030A}" destId="{3349BFE9-C5D8-4993-94FA-2BFFA7FADAF7}" srcOrd="0" destOrd="0" presId="urn:microsoft.com/office/officeart/2005/8/layout/orgChart1"/>
    <dgm:cxn modelId="{60E15520-6ACA-4D6F-86ED-60C6FF76BF34}" type="presParOf" srcId="{01ED98D7-FD01-4B01-9ADA-27DB4B01030A}" destId="{7B8D6C86-B1E7-49CD-9A16-4C3588DC31F0}" srcOrd="1" destOrd="0" presId="urn:microsoft.com/office/officeart/2005/8/layout/orgChart1"/>
    <dgm:cxn modelId="{707883BB-F0A7-4A21-BE9B-4F5132EA45AA}" type="presParOf" srcId="{3D3D18C6-1B3D-41E8-9D62-92806A24EB15}" destId="{99690C5C-4E9C-42FA-95E0-68FCAEC9597A}" srcOrd="1" destOrd="0" presId="urn:microsoft.com/office/officeart/2005/8/layout/orgChart1"/>
    <dgm:cxn modelId="{B2C90066-8B34-486D-9F8C-A7A255FEE6CA}" type="presParOf" srcId="{3D3D18C6-1B3D-41E8-9D62-92806A24EB15}" destId="{B6CD5E74-18AD-45A4-8EDE-B818C82E339D}" srcOrd="2" destOrd="0" presId="urn:microsoft.com/office/officeart/2005/8/layout/orgChart1"/>
    <dgm:cxn modelId="{E7D891C2-8A71-4870-963E-8BBB0EC2636F}" type="presParOf" srcId="{5FCB5BDD-8627-4643-86FF-48C6DEC0C9D5}" destId="{7EA9E2BB-5527-4CA0-94BA-04EC3AB5B738}" srcOrd="2" destOrd="0" presId="urn:microsoft.com/office/officeart/2005/8/layout/orgChart1"/>
    <dgm:cxn modelId="{E79A879D-E773-4A34-8830-D5D38B4F3A2B}" type="presParOf" srcId="{01E1D4B5-8A68-4D82-BF06-11D3135DA2F1}" destId="{46097E87-74A2-4227-B0FE-0B741C95F1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060B1-2F0A-4D3F-AAC2-07E24EFB1555}">
      <dsp:nvSpPr>
        <dsp:cNvPr id="0" name=""/>
        <dsp:cNvSpPr/>
      </dsp:nvSpPr>
      <dsp:spPr>
        <a:xfrm>
          <a:off x="8433811" y="1480489"/>
          <a:ext cx="229310" cy="143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132"/>
              </a:lnTo>
              <a:lnTo>
                <a:pt x="229310" y="1430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B4B44-EFF6-4B04-B3C9-0A5E6D2D90DB}">
      <dsp:nvSpPr>
        <dsp:cNvPr id="0" name=""/>
        <dsp:cNvSpPr/>
      </dsp:nvSpPr>
      <dsp:spPr>
        <a:xfrm>
          <a:off x="8433811" y="1480489"/>
          <a:ext cx="229310" cy="56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274"/>
              </a:lnTo>
              <a:lnTo>
                <a:pt x="229310" y="562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D9BFF-B29C-4D12-9F48-9B5D70C1398A}">
      <dsp:nvSpPr>
        <dsp:cNvPr id="0" name=""/>
        <dsp:cNvSpPr/>
      </dsp:nvSpPr>
      <dsp:spPr>
        <a:xfrm>
          <a:off x="5350669" y="612630"/>
          <a:ext cx="4064271" cy="25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345"/>
              </a:lnTo>
              <a:lnTo>
                <a:pt x="4064271" y="128345"/>
              </a:lnTo>
              <a:lnTo>
                <a:pt x="4064271" y="256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503F5-082D-451A-8F2C-08DC69520A36}">
      <dsp:nvSpPr>
        <dsp:cNvPr id="0" name=""/>
        <dsp:cNvSpPr/>
      </dsp:nvSpPr>
      <dsp:spPr>
        <a:xfrm>
          <a:off x="5724297" y="1480489"/>
          <a:ext cx="164661" cy="3165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5848"/>
              </a:lnTo>
              <a:lnTo>
                <a:pt x="164661" y="31658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D6BD6-4463-4156-B4C9-04EFB2ED939C}">
      <dsp:nvSpPr>
        <dsp:cNvPr id="0" name=""/>
        <dsp:cNvSpPr/>
      </dsp:nvSpPr>
      <dsp:spPr>
        <a:xfrm>
          <a:off x="5724297" y="1480489"/>
          <a:ext cx="164661" cy="2297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990"/>
              </a:lnTo>
              <a:lnTo>
                <a:pt x="164661" y="2297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13E97-DB67-4510-B193-9A18844BFAE9}">
      <dsp:nvSpPr>
        <dsp:cNvPr id="0" name=""/>
        <dsp:cNvSpPr/>
      </dsp:nvSpPr>
      <dsp:spPr>
        <a:xfrm>
          <a:off x="5724297" y="1480489"/>
          <a:ext cx="164661" cy="143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132"/>
              </a:lnTo>
              <a:lnTo>
                <a:pt x="164661" y="1430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B8336-77B0-4DA6-8FFB-65487E4F8F96}">
      <dsp:nvSpPr>
        <dsp:cNvPr id="0" name=""/>
        <dsp:cNvSpPr/>
      </dsp:nvSpPr>
      <dsp:spPr>
        <a:xfrm>
          <a:off x="5724297" y="1480489"/>
          <a:ext cx="164661" cy="56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274"/>
              </a:lnTo>
              <a:lnTo>
                <a:pt x="164661" y="562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FAE7E-7987-49A9-A661-9A9E818203D7}">
      <dsp:nvSpPr>
        <dsp:cNvPr id="0" name=""/>
        <dsp:cNvSpPr/>
      </dsp:nvSpPr>
      <dsp:spPr>
        <a:xfrm>
          <a:off x="5350669" y="612630"/>
          <a:ext cx="1354757" cy="25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345"/>
              </a:lnTo>
              <a:lnTo>
                <a:pt x="1354757" y="128345"/>
              </a:lnTo>
              <a:lnTo>
                <a:pt x="1354757" y="256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A9242-2009-4F04-AB8D-5C6B2B465202}">
      <dsp:nvSpPr>
        <dsp:cNvPr id="0" name=""/>
        <dsp:cNvSpPr/>
      </dsp:nvSpPr>
      <dsp:spPr>
        <a:xfrm>
          <a:off x="3014782" y="1480489"/>
          <a:ext cx="118591" cy="2297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990"/>
              </a:lnTo>
              <a:lnTo>
                <a:pt x="118591" y="2297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3DCD-D7E1-4E64-8453-974A03C1B0E2}">
      <dsp:nvSpPr>
        <dsp:cNvPr id="0" name=""/>
        <dsp:cNvSpPr/>
      </dsp:nvSpPr>
      <dsp:spPr>
        <a:xfrm>
          <a:off x="3014782" y="1480489"/>
          <a:ext cx="118591" cy="143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132"/>
              </a:lnTo>
              <a:lnTo>
                <a:pt x="118591" y="1430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B672B-2B70-4D8E-ABD8-89CBF5885DFD}">
      <dsp:nvSpPr>
        <dsp:cNvPr id="0" name=""/>
        <dsp:cNvSpPr/>
      </dsp:nvSpPr>
      <dsp:spPr>
        <a:xfrm>
          <a:off x="3014782" y="1480489"/>
          <a:ext cx="118591" cy="56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274"/>
              </a:lnTo>
              <a:lnTo>
                <a:pt x="118591" y="562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21B5F-D37B-40F1-904E-AB59D829D494}">
      <dsp:nvSpPr>
        <dsp:cNvPr id="0" name=""/>
        <dsp:cNvSpPr/>
      </dsp:nvSpPr>
      <dsp:spPr>
        <a:xfrm>
          <a:off x="3995912" y="612630"/>
          <a:ext cx="1354757" cy="256690"/>
        </a:xfrm>
        <a:custGeom>
          <a:avLst/>
          <a:gdLst/>
          <a:ahLst/>
          <a:cxnLst/>
          <a:rect l="0" t="0" r="0" b="0"/>
          <a:pathLst>
            <a:path>
              <a:moveTo>
                <a:pt x="1354757" y="0"/>
              </a:moveTo>
              <a:lnTo>
                <a:pt x="1354757" y="128345"/>
              </a:lnTo>
              <a:lnTo>
                <a:pt x="0" y="128345"/>
              </a:lnTo>
              <a:lnTo>
                <a:pt x="0" y="256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FC957-D48B-4C3C-8DCD-3A45DCA8AFD9}">
      <dsp:nvSpPr>
        <dsp:cNvPr id="0" name=""/>
        <dsp:cNvSpPr/>
      </dsp:nvSpPr>
      <dsp:spPr>
        <a:xfrm>
          <a:off x="305268" y="1480489"/>
          <a:ext cx="155396" cy="2297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990"/>
              </a:lnTo>
              <a:lnTo>
                <a:pt x="155396" y="22979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35BEE-6CFF-48DD-A0CB-0AE03285CB92}">
      <dsp:nvSpPr>
        <dsp:cNvPr id="0" name=""/>
        <dsp:cNvSpPr/>
      </dsp:nvSpPr>
      <dsp:spPr>
        <a:xfrm>
          <a:off x="305268" y="1480489"/>
          <a:ext cx="155396" cy="143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0132"/>
              </a:lnTo>
              <a:lnTo>
                <a:pt x="155396" y="1430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58AD1-6BA4-4ECA-B4D8-65BD4992A82E}">
      <dsp:nvSpPr>
        <dsp:cNvPr id="0" name=""/>
        <dsp:cNvSpPr/>
      </dsp:nvSpPr>
      <dsp:spPr>
        <a:xfrm>
          <a:off x="305268" y="1480489"/>
          <a:ext cx="155396" cy="562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2274"/>
              </a:lnTo>
              <a:lnTo>
                <a:pt x="155396" y="562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E3D19-DFF3-4F6B-99F3-2D89159317C5}">
      <dsp:nvSpPr>
        <dsp:cNvPr id="0" name=""/>
        <dsp:cNvSpPr/>
      </dsp:nvSpPr>
      <dsp:spPr>
        <a:xfrm>
          <a:off x="1286397" y="612630"/>
          <a:ext cx="4064271" cy="256690"/>
        </a:xfrm>
        <a:custGeom>
          <a:avLst/>
          <a:gdLst/>
          <a:ahLst/>
          <a:cxnLst/>
          <a:rect l="0" t="0" r="0" b="0"/>
          <a:pathLst>
            <a:path>
              <a:moveTo>
                <a:pt x="4064271" y="0"/>
              </a:moveTo>
              <a:lnTo>
                <a:pt x="4064271" y="128345"/>
              </a:lnTo>
              <a:lnTo>
                <a:pt x="0" y="128345"/>
              </a:lnTo>
              <a:lnTo>
                <a:pt x="0" y="256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E83D6-9AE7-45D1-BE3F-EAD54E46BD0A}">
      <dsp:nvSpPr>
        <dsp:cNvPr id="0" name=""/>
        <dsp:cNvSpPr/>
      </dsp:nvSpPr>
      <dsp:spPr>
        <a:xfrm>
          <a:off x="4124257" y="1463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代表取締役</a:t>
          </a:r>
        </a:p>
      </dsp:txBody>
      <dsp:txXfrm>
        <a:off x="4124257" y="1463"/>
        <a:ext cx="2452823" cy="611167"/>
      </dsp:txXfrm>
    </dsp:sp>
    <dsp:sp modelId="{73F45524-F094-428E-9C1A-05219B913B89}">
      <dsp:nvSpPr>
        <dsp:cNvPr id="0" name=""/>
        <dsp:cNvSpPr/>
      </dsp:nvSpPr>
      <dsp:spPr>
        <a:xfrm>
          <a:off x="59985" y="869321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経営管理部</a:t>
          </a:r>
        </a:p>
      </dsp:txBody>
      <dsp:txXfrm>
        <a:off x="59985" y="869321"/>
        <a:ext cx="2452823" cy="611167"/>
      </dsp:txXfrm>
    </dsp:sp>
    <dsp:sp modelId="{6C0507B8-1CDF-4512-89CE-F3ECD1C3E817}">
      <dsp:nvSpPr>
        <dsp:cNvPr id="0" name=""/>
        <dsp:cNvSpPr/>
      </dsp:nvSpPr>
      <dsp:spPr>
        <a:xfrm>
          <a:off x="460664" y="1737179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財務</a:t>
          </a:r>
          <a:r>
            <a:rPr kumimoji="1" lang="en-US" altLang="ja-JP" sz="1500" b="1" kern="1200" dirty="0">
              <a:solidFill>
                <a:schemeClr val="bg1"/>
              </a:solidFill>
              <a:latin typeface="+mn-ea"/>
              <a:ea typeface="+mn-ea"/>
            </a:rPr>
            <a:t>/</a:t>
          </a: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経理</a:t>
          </a:r>
        </a:p>
      </dsp:txBody>
      <dsp:txXfrm>
        <a:off x="460664" y="1737179"/>
        <a:ext cx="2452823" cy="611167"/>
      </dsp:txXfrm>
    </dsp:sp>
    <dsp:sp modelId="{2B79123C-DD0A-4B58-B45F-B0C353F5CACC}">
      <dsp:nvSpPr>
        <dsp:cNvPr id="0" name=""/>
        <dsp:cNvSpPr/>
      </dsp:nvSpPr>
      <dsp:spPr>
        <a:xfrm>
          <a:off x="460664" y="2605037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人事</a:t>
          </a:r>
        </a:p>
      </dsp:txBody>
      <dsp:txXfrm>
        <a:off x="460664" y="2605037"/>
        <a:ext cx="2452823" cy="611167"/>
      </dsp:txXfrm>
    </dsp:sp>
    <dsp:sp modelId="{9E9F60C5-DBF8-4CDC-858C-8ED7DE9FD519}">
      <dsp:nvSpPr>
        <dsp:cNvPr id="0" name=""/>
        <dsp:cNvSpPr/>
      </dsp:nvSpPr>
      <dsp:spPr>
        <a:xfrm>
          <a:off x="460664" y="3472895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経営管理</a:t>
          </a:r>
        </a:p>
      </dsp:txBody>
      <dsp:txXfrm>
        <a:off x="460664" y="3472895"/>
        <a:ext cx="2452823" cy="611167"/>
      </dsp:txXfrm>
    </dsp:sp>
    <dsp:sp modelId="{36411920-6BCA-4F8B-A3F4-F8111E20D390}">
      <dsp:nvSpPr>
        <dsp:cNvPr id="0" name=""/>
        <dsp:cNvSpPr/>
      </dsp:nvSpPr>
      <dsp:spPr>
        <a:xfrm>
          <a:off x="2769500" y="869321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マーケティング＆セールス部</a:t>
          </a:r>
        </a:p>
      </dsp:txBody>
      <dsp:txXfrm>
        <a:off x="2769500" y="869321"/>
        <a:ext cx="2452823" cy="611167"/>
      </dsp:txXfrm>
    </dsp:sp>
    <dsp:sp modelId="{6EED2A03-2298-48F4-8CEF-BC8C2F91C396}">
      <dsp:nvSpPr>
        <dsp:cNvPr id="0" name=""/>
        <dsp:cNvSpPr/>
      </dsp:nvSpPr>
      <dsp:spPr>
        <a:xfrm>
          <a:off x="3133374" y="1737179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営業</a:t>
          </a:r>
        </a:p>
      </dsp:txBody>
      <dsp:txXfrm>
        <a:off x="3133374" y="1737179"/>
        <a:ext cx="2452823" cy="611167"/>
      </dsp:txXfrm>
    </dsp:sp>
    <dsp:sp modelId="{255B7E85-25A9-44CA-A561-D4F4877B4131}">
      <dsp:nvSpPr>
        <dsp:cNvPr id="0" name=""/>
        <dsp:cNvSpPr/>
      </dsp:nvSpPr>
      <dsp:spPr>
        <a:xfrm>
          <a:off x="3133374" y="2605037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サポート</a:t>
          </a:r>
        </a:p>
      </dsp:txBody>
      <dsp:txXfrm>
        <a:off x="3133374" y="2605037"/>
        <a:ext cx="2452823" cy="611167"/>
      </dsp:txXfrm>
    </dsp:sp>
    <dsp:sp modelId="{7A66D70B-3F5D-4414-97B4-B2CC7E2A1A9C}">
      <dsp:nvSpPr>
        <dsp:cNvPr id="0" name=""/>
        <dsp:cNvSpPr/>
      </dsp:nvSpPr>
      <dsp:spPr>
        <a:xfrm>
          <a:off x="3133374" y="3472895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業務管理</a:t>
          </a:r>
        </a:p>
      </dsp:txBody>
      <dsp:txXfrm>
        <a:off x="3133374" y="3472895"/>
        <a:ext cx="2452823" cy="611167"/>
      </dsp:txXfrm>
    </dsp:sp>
    <dsp:sp modelId="{95EFD7EA-F0C6-423F-A31C-A5301692D3E5}">
      <dsp:nvSpPr>
        <dsp:cNvPr id="0" name=""/>
        <dsp:cNvSpPr/>
      </dsp:nvSpPr>
      <dsp:spPr>
        <a:xfrm>
          <a:off x="5479014" y="869321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メディア＆サービス部</a:t>
          </a:r>
        </a:p>
      </dsp:txBody>
      <dsp:txXfrm>
        <a:off x="5479014" y="869321"/>
        <a:ext cx="2452823" cy="611167"/>
      </dsp:txXfrm>
    </dsp:sp>
    <dsp:sp modelId="{D06FD253-E762-4876-B064-0F8CD50FE54E}">
      <dsp:nvSpPr>
        <dsp:cNvPr id="0" name=""/>
        <dsp:cNvSpPr/>
      </dsp:nvSpPr>
      <dsp:spPr>
        <a:xfrm>
          <a:off x="5888958" y="1737179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企画</a:t>
          </a:r>
        </a:p>
      </dsp:txBody>
      <dsp:txXfrm>
        <a:off x="5888958" y="1737179"/>
        <a:ext cx="2452823" cy="611167"/>
      </dsp:txXfrm>
    </dsp:sp>
    <dsp:sp modelId="{0F55CAEB-4F14-418A-979D-A53126BF3273}">
      <dsp:nvSpPr>
        <dsp:cNvPr id="0" name=""/>
        <dsp:cNvSpPr/>
      </dsp:nvSpPr>
      <dsp:spPr>
        <a:xfrm>
          <a:off x="5888958" y="2605037"/>
          <a:ext cx="2452823" cy="611167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開発</a:t>
          </a:r>
        </a:p>
      </dsp:txBody>
      <dsp:txXfrm>
        <a:off x="5888958" y="2605037"/>
        <a:ext cx="2452823" cy="611167"/>
      </dsp:txXfrm>
    </dsp:sp>
    <dsp:sp modelId="{7FF9C30B-8CE6-4A2D-95CB-3EF72105C35D}">
      <dsp:nvSpPr>
        <dsp:cNvPr id="0" name=""/>
        <dsp:cNvSpPr/>
      </dsp:nvSpPr>
      <dsp:spPr>
        <a:xfrm>
          <a:off x="5888958" y="3472895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サポート</a:t>
          </a:r>
        </a:p>
      </dsp:txBody>
      <dsp:txXfrm>
        <a:off x="5888958" y="3472895"/>
        <a:ext cx="2452823" cy="611167"/>
      </dsp:txXfrm>
    </dsp:sp>
    <dsp:sp modelId="{0C3540C0-116D-4A61-8DC0-457488EF0964}">
      <dsp:nvSpPr>
        <dsp:cNvPr id="0" name=""/>
        <dsp:cNvSpPr/>
      </dsp:nvSpPr>
      <dsp:spPr>
        <a:xfrm>
          <a:off x="5888958" y="4340754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広告</a:t>
          </a:r>
        </a:p>
      </dsp:txBody>
      <dsp:txXfrm>
        <a:off x="5888958" y="4340754"/>
        <a:ext cx="2452823" cy="611167"/>
      </dsp:txXfrm>
    </dsp:sp>
    <dsp:sp modelId="{58697AA5-F0E9-4EB3-BC0D-A7A14B90794C}">
      <dsp:nvSpPr>
        <dsp:cNvPr id="0" name=""/>
        <dsp:cNvSpPr/>
      </dsp:nvSpPr>
      <dsp:spPr>
        <a:xfrm>
          <a:off x="8188529" y="869321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事業開発部</a:t>
          </a:r>
        </a:p>
      </dsp:txBody>
      <dsp:txXfrm>
        <a:off x="8188529" y="869321"/>
        <a:ext cx="2452823" cy="611167"/>
      </dsp:txXfrm>
    </dsp:sp>
    <dsp:sp modelId="{FB33EC8C-933E-4515-A3C6-B690699E02F6}">
      <dsp:nvSpPr>
        <dsp:cNvPr id="0" name=""/>
        <dsp:cNvSpPr/>
      </dsp:nvSpPr>
      <dsp:spPr>
        <a:xfrm>
          <a:off x="8663122" y="1737179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新規事業</a:t>
          </a:r>
        </a:p>
      </dsp:txBody>
      <dsp:txXfrm>
        <a:off x="8663122" y="1737179"/>
        <a:ext cx="2452823" cy="611167"/>
      </dsp:txXfrm>
    </dsp:sp>
    <dsp:sp modelId="{3349BFE9-C5D8-4993-94FA-2BFFA7FADAF7}">
      <dsp:nvSpPr>
        <dsp:cNvPr id="0" name=""/>
        <dsp:cNvSpPr/>
      </dsp:nvSpPr>
      <dsp:spPr>
        <a:xfrm>
          <a:off x="8663122" y="2605037"/>
          <a:ext cx="2452823" cy="611167"/>
        </a:xfrm>
        <a:prstGeom prst="rect">
          <a:avLst/>
        </a:prstGeom>
        <a:solidFill>
          <a:srgbClr val="2DC7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b="1" kern="1200" dirty="0">
              <a:solidFill>
                <a:schemeClr val="bg1"/>
              </a:solidFill>
              <a:latin typeface="+mn-ea"/>
              <a:ea typeface="+mn-ea"/>
            </a:rPr>
            <a:t>データ分析</a:t>
          </a:r>
        </a:p>
      </dsp:txBody>
      <dsp:txXfrm>
        <a:off x="8663122" y="2605037"/>
        <a:ext cx="2452823" cy="611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EBA6-C7DC-4CD4-B8E4-C8776CCB4B3F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ADAB3-929C-40C9-93FE-7B48D4384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99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90CF6-1EDE-4A47-ACFA-56C48F586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482BB0-0C82-4B2F-A867-138C5767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6D448-D41F-439C-8EE3-5580098B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7CEF8-E829-4336-B4A2-7596FEDC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FFFD4-BF11-4D2C-B425-EC15828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01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8D93E-0F3A-45EE-9C32-3EF9CD12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F97EB-3711-4752-A514-CE51D14B7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2B34A-5474-44CF-888E-F83F52F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BEAF07-7453-4F26-B435-F607AC70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4FA6B-896E-4150-B724-16E4F45B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2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58DCF5-85AA-461B-B87F-9F28F5A20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0C4AB6-4310-4A58-81DD-F8397991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CF7802-9DE2-48B4-9608-95276B6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F82C5-6645-49B4-B7B6-A3FD397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9BFB8-E000-439E-8434-5C58DDF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1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1E60144C-808E-2342-97F4-E77308CB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66" y="232290"/>
            <a:ext cx="9960663" cy="597401"/>
          </a:xfrm>
        </p:spPr>
        <p:txBody>
          <a:bodyPr bIns="0">
            <a:normAutofit/>
          </a:bodyPr>
          <a:lstStyle>
            <a:lvl1pPr>
              <a:defRPr sz="2800" b="1" i="0" spc="225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Futura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日付プレースホルダー 3">
            <a:extLst>
              <a:ext uri="{FF2B5EF4-FFF2-40B4-BE49-F238E27FC236}">
                <a16:creationId xmlns:a16="http://schemas.microsoft.com/office/drawing/2014/main" id="{5B44335F-7B00-2849-9793-02D5C410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" y="6523672"/>
            <a:ext cx="3398520" cy="228600"/>
          </a:xfrm>
        </p:spPr>
        <p:txBody>
          <a:bodyPr/>
          <a:lstStyle>
            <a:lvl1pPr>
              <a:defRPr sz="8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©︎K.K. eHealthcare All Rights Reserved.</a:t>
            </a:r>
            <a:endParaRPr lang="ja-JP" altLang="en-US"/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217959CC-1B4D-DB40-9CAB-410C9DDB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920" y="6523672"/>
            <a:ext cx="2743200" cy="228600"/>
          </a:xfrm>
        </p:spPr>
        <p:txBody>
          <a:bodyPr/>
          <a:lstStyle>
            <a:lvl1pPr>
              <a:defRPr sz="900" b="0" i="0">
                <a:latin typeface="Yu Gothic Medium" panose="020B0400000000000000" pitchFamily="34" charset="-128"/>
                <a:ea typeface="Yu Gothic Medium" panose="020B0400000000000000" pitchFamily="34" charset="-128"/>
                <a:cs typeface="Futura Medium" panose="020B0602020204020303" pitchFamily="34" charset="-79"/>
              </a:defRPr>
            </a:lvl1pPr>
          </a:lstStyle>
          <a:p>
            <a:fld id="{5E0413BD-E7E6-2E4B-BCBD-6DD326CCB2D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18E8990-0141-C14F-9349-5E1AB79A9394}"/>
              </a:ext>
            </a:extLst>
          </p:cNvPr>
          <p:cNvCxnSpPr>
            <a:cxnSpLocks/>
          </p:cNvCxnSpPr>
          <p:nvPr userDrawn="1"/>
        </p:nvCxnSpPr>
        <p:spPr>
          <a:xfrm>
            <a:off x="306155" y="530988"/>
            <a:ext cx="178231" cy="0"/>
          </a:xfrm>
          <a:prstGeom prst="line">
            <a:avLst/>
          </a:prstGeom>
          <a:ln w="31750" cap="rnd">
            <a:solidFill>
              <a:srgbClr val="1172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81EB276-DCBC-827E-C34D-6BF0725A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15" y="1160464"/>
            <a:ext cx="11376000" cy="849107"/>
          </a:xfrm>
        </p:spPr>
        <p:txBody>
          <a:bodyPr tIns="46800" anchor="ctr">
            <a:normAutofit/>
          </a:bodyPr>
          <a:lstStyle>
            <a:lvl1pPr marL="0" indent="0" algn="ctr">
              <a:spcBef>
                <a:spcPts val="450"/>
              </a:spcBef>
              <a:buNone/>
              <a:defRPr sz="1800" b="1" i="0" spc="225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Yu Gothic" panose="020B0400000000000000" pitchFamily="34" charset="-128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7299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  <p15:guide id="4" orient="horz" pos="1366">
          <p15:clr>
            <a:srgbClr val="FBAE40"/>
          </p15:clr>
        </p15:guide>
        <p15:guide id="5" orient="horz" pos="40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07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8C081-0FD8-4988-9416-65CE7B1E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D33D93-9501-43DD-AEBC-12514C28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08E24-13B6-4373-AD48-7B1CC7D2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824C5-DE7E-4EDE-8BC7-431CD9CE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60BA8-3B49-4746-BFCB-B10A01FB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09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E162C-083E-4FBA-8199-EDDBC7D0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78FC3-25CA-494C-AB58-26CF8ACA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DFE488-A7CD-48E4-9EFC-D0391D86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74732-4A61-45BE-A8F8-5E700FAF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B8E0A-7171-4A5A-9CEE-FE4C6859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10ECB6-9345-41A8-829A-BA40094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35D49-15A0-42CF-A768-C0BEFC20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BDE38F-F204-4F31-848F-9FD7D8666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EE63B2-3AB7-48D0-B8D4-4E8183C64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F1E43D-870E-4C03-AE37-E6E50FE9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465345-0FD8-4885-B62E-D99FD753F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44124-822A-4915-887E-BC653E0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4B17C1-8A4C-47D3-B229-69737D47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B8CA79-3DC7-4619-AF04-96D6BB05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39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ECEEC-16F0-4E40-A04A-4C983FEA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11C232-E67D-466F-A5F3-9990EA9E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759F19-C29F-4CE5-9740-AD64B9CD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A8C817-5CA6-4A91-A509-EFAFC00D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74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69EE32-F0F7-456B-A7F7-902AA980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4DCE9B-4042-4193-A778-4B9C1032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E66DB6-6082-4217-9773-36B3E23C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2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B10E6-47CB-4A60-A4AD-020C82B5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183191-A389-40D7-9B27-C636720F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624C24-842A-471B-89ED-FF6F3BA0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2EE7E5-2A34-4146-8DB2-ED1B95BA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BBF95A-1480-47A7-9BD5-A0CE55A7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FD29E-33BB-4619-844A-D895E7AE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5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CC494-6375-4D83-B421-4CF1155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903C57-2E62-4525-A49C-EE0CC05E6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9EB65D-55E7-46D0-AFE8-1D49F250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C0B3B4-AEF2-493C-9016-952677D1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786CF-F2C2-43B9-B08A-69355ECE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60C803-4EEF-433C-B7E6-C1A7805A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3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C3AAE5-AC97-4AB2-B74F-260AAD15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D07E6E-8DAC-4EF2-9086-DBF2495D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6AFC7-000D-4B76-B974-7BA8DD91C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B044-C820-41BB-89AF-F26E2A1B1C28}" type="datetimeFigureOut">
              <a:rPr kumimoji="1" lang="ja-JP" altLang="en-US" smtClean="0"/>
              <a:t>2023/4/26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627B26-4FAF-4165-8067-1414393E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6AF9A-6A7B-4179-8CB2-54D5CF8AC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26EC-748A-4941-80E8-F3D3A15C88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0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5E967232-83CA-4B06-9B10-98B39947ED94}"/>
              </a:ext>
            </a:extLst>
          </p:cNvPr>
          <p:cNvSpPr/>
          <p:nvPr/>
        </p:nvSpPr>
        <p:spPr>
          <a:xfrm>
            <a:off x="-7543799" y="-3624290"/>
            <a:ext cx="14106579" cy="14106579"/>
          </a:xfrm>
          <a:prstGeom prst="ellipse">
            <a:avLst/>
          </a:prstGeom>
          <a:solidFill>
            <a:srgbClr val="2DC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9050A1C-59B2-48AE-9098-6A5F68EE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94" y="3073313"/>
            <a:ext cx="3001992" cy="711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F8DC7E-012C-48DA-86BA-9E7620B5AB3E}"/>
              </a:ext>
            </a:extLst>
          </p:cNvPr>
          <p:cNvSpPr txBox="1"/>
          <p:nvPr/>
        </p:nvSpPr>
        <p:spPr>
          <a:xfrm>
            <a:off x="1609145" y="2693638"/>
            <a:ext cx="2877711" cy="147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b="1" spc="600" dirty="0">
                <a:solidFill>
                  <a:schemeClr val="bg1"/>
                </a:solidFill>
              </a:rPr>
              <a:t>よりよい医療を</a:t>
            </a:r>
            <a:endParaRPr kumimoji="1" lang="en-US" altLang="ja-JP" sz="2400" b="1" spc="6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b="1" spc="600" dirty="0">
                <a:solidFill>
                  <a:schemeClr val="bg1"/>
                </a:solidFill>
              </a:rPr>
              <a:t>もっと身近に</a:t>
            </a:r>
          </a:p>
        </p:txBody>
      </p:sp>
    </p:spTree>
    <p:extLst>
      <p:ext uri="{BB962C8B-B14F-4D97-AF65-F5344CB8AC3E}">
        <p14:creationId xmlns:p14="http://schemas.microsoft.com/office/powerpoint/2010/main" val="422245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7CE487B-D261-42A3-A4C8-2EED308BFE8A}"/>
              </a:ext>
            </a:extLst>
          </p:cNvPr>
          <p:cNvGrpSpPr/>
          <p:nvPr/>
        </p:nvGrpSpPr>
        <p:grpSpPr>
          <a:xfrm>
            <a:off x="3301805" y="643203"/>
            <a:ext cx="5588389" cy="461665"/>
            <a:chOff x="1094340" y="832117"/>
            <a:chExt cx="5588389" cy="46166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0F40A7E5-1304-4CD7-9D79-7F7AE4203B65}"/>
                </a:ext>
              </a:extLst>
            </p:cNvPr>
            <p:cNvSpPr txBox="1"/>
            <p:nvPr/>
          </p:nvSpPr>
          <p:spPr>
            <a:xfrm>
              <a:off x="1094340" y="832117"/>
              <a:ext cx="5588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spc="300" dirty="0"/>
                <a:t>医療業界で</a:t>
              </a:r>
              <a:r>
                <a:rPr lang="ja-JP" altLang="en-US" sz="2400" b="1" spc="300" dirty="0">
                  <a:solidFill>
                    <a:srgbClr val="2DC7EB"/>
                  </a:solidFill>
                </a:rPr>
                <a:t>自社サービス</a:t>
              </a:r>
              <a:r>
                <a:rPr lang="ja-JP" altLang="en-US" sz="2400" spc="300" dirty="0"/>
                <a:t>を展開！</a:t>
              </a: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56F7AEB2-FB72-43F7-8DBB-E6E093005F7E}"/>
                </a:ext>
              </a:extLst>
            </p:cNvPr>
            <p:cNvCxnSpPr/>
            <p:nvPr/>
          </p:nvCxnSpPr>
          <p:spPr>
            <a:xfrm>
              <a:off x="1176190" y="1282207"/>
              <a:ext cx="5328000" cy="0"/>
            </a:xfrm>
            <a:prstGeom prst="line">
              <a:avLst/>
            </a:prstGeom>
            <a:ln>
              <a:solidFill>
                <a:srgbClr val="2DC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540F9E5-2B26-434A-99ED-FD258590488D}"/>
              </a:ext>
            </a:extLst>
          </p:cNvPr>
          <p:cNvGrpSpPr/>
          <p:nvPr/>
        </p:nvGrpSpPr>
        <p:grpSpPr>
          <a:xfrm>
            <a:off x="1532078" y="1377541"/>
            <a:ext cx="9798404" cy="5139239"/>
            <a:chOff x="1471118" y="1458411"/>
            <a:chExt cx="9798404" cy="5139239"/>
          </a:xfrm>
        </p:grpSpPr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8B21B758-B214-4301-BB2C-8B061C5F180A}"/>
                </a:ext>
              </a:extLst>
            </p:cNvPr>
            <p:cNvSpPr/>
            <p:nvPr/>
          </p:nvSpPr>
          <p:spPr>
            <a:xfrm>
              <a:off x="1471118" y="4128644"/>
              <a:ext cx="4438680" cy="2469006"/>
            </a:xfrm>
            <a:prstGeom prst="roundRect">
              <a:avLst/>
            </a:prstGeom>
            <a:solidFill>
              <a:srgbClr val="2DC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9BF367B9-AA94-4AE2-9D83-5FB112E7A9C5}"/>
                </a:ext>
              </a:extLst>
            </p:cNvPr>
            <p:cNvSpPr txBox="1"/>
            <p:nvPr/>
          </p:nvSpPr>
          <p:spPr>
            <a:xfrm>
              <a:off x="1958900" y="4450530"/>
              <a:ext cx="3463117" cy="37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600" b="1" spc="300" dirty="0">
                  <a:solidFill>
                    <a:schemeClr val="bg1"/>
                  </a:solidFill>
                </a:rPr>
                <a:t>医師への取材記事を掲載する</a:t>
              </a:r>
              <a:endParaRPr lang="en-US" altLang="ja-JP" sz="16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6559F9A4-F01F-4A53-9193-447CD17F0550}"/>
                </a:ext>
              </a:extLst>
            </p:cNvPr>
            <p:cNvSpPr/>
            <p:nvPr/>
          </p:nvSpPr>
          <p:spPr>
            <a:xfrm>
              <a:off x="1471118" y="1458412"/>
              <a:ext cx="4438680" cy="2469006"/>
            </a:xfrm>
            <a:prstGeom prst="roundRect">
              <a:avLst/>
            </a:prstGeom>
            <a:solidFill>
              <a:srgbClr val="2DC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2868E368-6B07-42EC-A36B-99DF32528D68}"/>
                </a:ext>
              </a:extLst>
            </p:cNvPr>
            <p:cNvSpPr/>
            <p:nvPr/>
          </p:nvSpPr>
          <p:spPr>
            <a:xfrm>
              <a:off x="6185511" y="1458411"/>
              <a:ext cx="4438680" cy="2469006"/>
            </a:xfrm>
            <a:prstGeom prst="roundRect">
              <a:avLst/>
            </a:prstGeom>
            <a:solidFill>
              <a:srgbClr val="2DC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F9EC192-360B-422A-A75F-6251C5CA6274}"/>
                </a:ext>
              </a:extLst>
            </p:cNvPr>
            <p:cNvSpPr/>
            <p:nvPr/>
          </p:nvSpPr>
          <p:spPr>
            <a:xfrm>
              <a:off x="6185511" y="4128644"/>
              <a:ext cx="4438680" cy="2469006"/>
            </a:xfrm>
            <a:prstGeom prst="roundRect">
              <a:avLst/>
            </a:prstGeom>
            <a:solidFill>
              <a:srgbClr val="2DC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BDF0737-1008-4D09-BEE1-D9C23C5CDA85}"/>
                </a:ext>
              </a:extLst>
            </p:cNvPr>
            <p:cNvSpPr txBox="1"/>
            <p:nvPr/>
          </p:nvSpPr>
          <p:spPr>
            <a:xfrm>
              <a:off x="1958900" y="1780298"/>
              <a:ext cx="3463117" cy="37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600" b="1" spc="300" dirty="0">
                  <a:solidFill>
                    <a:schemeClr val="bg1"/>
                  </a:solidFill>
                </a:rPr>
                <a:t>かかりつけ病院の登録アプリ</a:t>
              </a:r>
              <a:endParaRPr lang="en-US" altLang="ja-JP" sz="16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0243AEB-089C-4C14-A09F-CA910578CD15}"/>
                </a:ext>
              </a:extLst>
            </p:cNvPr>
            <p:cNvGrpSpPr/>
            <p:nvPr/>
          </p:nvGrpSpPr>
          <p:grpSpPr>
            <a:xfrm>
              <a:off x="1627881" y="2233437"/>
              <a:ext cx="4166168" cy="1473005"/>
              <a:chOff x="1685756" y="2268162"/>
              <a:chExt cx="4166168" cy="1473005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E9E6DC8-71E9-40DD-AF94-8DF28716852F}"/>
                  </a:ext>
                </a:extLst>
              </p:cNvPr>
              <p:cNvSpPr txBox="1"/>
              <p:nvPr/>
            </p:nvSpPr>
            <p:spPr>
              <a:xfrm>
                <a:off x="3032567" y="2641847"/>
                <a:ext cx="2819357" cy="71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600" b="1" spc="300" dirty="0" err="1">
                    <a:solidFill>
                      <a:schemeClr val="bg1"/>
                    </a:solidFill>
                  </a:rPr>
                  <a:t>Family.Dr</a:t>
                </a:r>
                <a:endParaRPr lang="en-US" altLang="ja-JP" sz="3600" b="1" spc="3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6892BA9A-4CA6-44ED-B456-BF80AA865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5756" y="2268162"/>
                <a:ext cx="1473005" cy="1473005"/>
              </a:xfrm>
              <a:prstGeom prst="rect">
                <a:avLst/>
              </a:prstGeom>
            </p:spPr>
          </p:pic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F4B050C-BBB8-435D-B770-DDED9FAA4CA9}"/>
                </a:ext>
              </a:extLst>
            </p:cNvPr>
            <p:cNvSpPr txBox="1"/>
            <p:nvPr/>
          </p:nvSpPr>
          <p:spPr>
            <a:xfrm>
              <a:off x="6673293" y="1780298"/>
              <a:ext cx="3463117" cy="37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ja-JP" altLang="en-US" sz="1600" b="1" spc="300" dirty="0">
                  <a:solidFill>
                    <a:schemeClr val="bg1"/>
                  </a:solidFill>
                </a:rPr>
                <a:t>病院なび医療相談サービス</a:t>
              </a:r>
              <a:endParaRPr lang="en-US" altLang="ja-JP" sz="16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CA448C83-DCA9-458E-AB02-11CDE08E9B66}"/>
                </a:ext>
              </a:extLst>
            </p:cNvPr>
            <p:cNvGrpSpPr/>
            <p:nvPr/>
          </p:nvGrpSpPr>
          <p:grpSpPr>
            <a:xfrm>
              <a:off x="6558703" y="2246636"/>
              <a:ext cx="4064449" cy="1427039"/>
              <a:chOff x="6650143" y="2246636"/>
              <a:chExt cx="4064449" cy="1427039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AC831E4-B73C-400F-946E-8E9194AA1A47}"/>
                  </a:ext>
                </a:extLst>
              </p:cNvPr>
              <p:cNvSpPr txBox="1"/>
              <p:nvPr/>
            </p:nvSpPr>
            <p:spPr>
              <a:xfrm>
                <a:off x="7834725" y="2398889"/>
                <a:ext cx="2879867" cy="11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2200" b="1" spc="300" dirty="0">
                    <a:solidFill>
                      <a:schemeClr val="bg1"/>
                    </a:solidFill>
                  </a:rPr>
                  <a:t>｢</a:t>
                </a:r>
                <a:r>
                  <a:rPr lang="ja-JP" altLang="en-US" sz="2200" b="1" spc="300" dirty="0">
                    <a:solidFill>
                      <a:schemeClr val="bg1"/>
                    </a:solidFill>
                  </a:rPr>
                  <a:t>今すぐ聞きたい、</a:t>
                </a:r>
                <a:endParaRPr lang="en-US" altLang="ja-JP" sz="2200" b="1" spc="3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ja-JP" altLang="en-US" sz="2200" b="1" spc="300" dirty="0">
                    <a:solidFill>
                      <a:schemeClr val="bg1"/>
                    </a:solidFill>
                  </a:rPr>
                  <a:t>相談したい</a:t>
                </a:r>
                <a:r>
                  <a:rPr lang="en-US" altLang="ja-JP" sz="2200" b="1" spc="300" dirty="0">
                    <a:solidFill>
                      <a:schemeClr val="bg1"/>
                    </a:solidFill>
                  </a:rPr>
                  <a:t>｣</a:t>
                </a:r>
              </a:p>
              <a:p>
                <a:pPr>
                  <a:lnSpc>
                    <a:spcPct val="120000"/>
                  </a:lnSpc>
                </a:pPr>
                <a:r>
                  <a:rPr lang="ja-JP" altLang="en-US" sz="1600" b="1" spc="300" dirty="0">
                    <a:solidFill>
                      <a:schemeClr val="bg1"/>
                    </a:solidFill>
                  </a:rPr>
                  <a:t>に答える</a:t>
                </a:r>
                <a:endParaRPr lang="en-US" altLang="ja-JP" sz="2400" b="1" spc="3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773815B4-9DE0-4965-9570-BCFBE747924A}"/>
                  </a:ext>
                </a:extLst>
              </p:cNvPr>
              <p:cNvGrpSpPr/>
              <p:nvPr/>
            </p:nvGrpSpPr>
            <p:grpSpPr>
              <a:xfrm>
                <a:off x="6650143" y="2246636"/>
                <a:ext cx="1037927" cy="1427039"/>
                <a:chOff x="6650143" y="2246636"/>
                <a:chExt cx="1037927" cy="1427039"/>
              </a:xfrm>
            </p:grpSpPr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944633FF-BF22-4696-9FC1-2416A9F86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0143" y="2246636"/>
                  <a:ext cx="1037927" cy="1427039"/>
                </a:xfrm>
                <a:prstGeom prst="rect">
                  <a:avLst/>
                </a:prstGeom>
              </p:spPr>
            </p:pic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C66E93AA-8DDD-4DB5-A1E8-9875186EFD6A}"/>
                    </a:ext>
                  </a:extLst>
                </p:cNvPr>
                <p:cNvSpPr txBox="1"/>
                <p:nvPr/>
              </p:nvSpPr>
              <p:spPr>
                <a:xfrm>
                  <a:off x="6710680" y="2402993"/>
                  <a:ext cx="909319" cy="214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ja-JP" sz="700" b="1" spc="300" dirty="0">
                      <a:solidFill>
                        <a:srgbClr val="9BC1F9"/>
                      </a:solidFill>
                    </a:rPr>
                    <a:t>Q&amp;A</a:t>
                  </a:r>
                </a:p>
              </p:txBody>
            </p: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2A60F71-13BC-4DD4-8EBE-43F59CCE8851}"/>
                </a:ext>
              </a:extLst>
            </p:cNvPr>
            <p:cNvGrpSpPr/>
            <p:nvPr/>
          </p:nvGrpSpPr>
          <p:grpSpPr>
            <a:xfrm>
              <a:off x="1842195" y="4938280"/>
              <a:ext cx="4132926" cy="1439321"/>
              <a:chOff x="1872675" y="4968760"/>
              <a:chExt cx="4132926" cy="1439321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3EDDA1E-2EB4-4531-BA67-87281F39FBB3}"/>
                  </a:ext>
                </a:extLst>
              </p:cNvPr>
              <p:cNvSpPr txBox="1"/>
              <p:nvPr/>
            </p:nvSpPr>
            <p:spPr>
              <a:xfrm>
                <a:off x="2913732" y="5324867"/>
                <a:ext cx="3091869" cy="64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ja-JP" sz="3200" b="1" spc="300" dirty="0" err="1">
                    <a:solidFill>
                      <a:schemeClr val="bg1"/>
                    </a:solidFill>
                  </a:rPr>
                  <a:t>Doctorview</a:t>
                </a:r>
                <a:endParaRPr lang="en-US" altLang="ja-JP" sz="3200" b="1" spc="3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9C4FD1D5-2C00-45B7-8071-684C5F480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2675" y="4968760"/>
                <a:ext cx="996054" cy="1439321"/>
              </a:xfrm>
              <a:prstGeom prst="rect">
                <a:avLst/>
              </a:prstGeom>
            </p:spPr>
          </p:pic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4ADD5340-F0C5-44F2-8987-7694AEE4D32E}"/>
                </a:ext>
              </a:extLst>
            </p:cNvPr>
            <p:cNvGrpSpPr/>
            <p:nvPr/>
          </p:nvGrpSpPr>
          <p:grpSpPr>
            <a:xfrm>
              <a:off x="6251030" y="4541979"/>
              <a:ext cx="5018492" cy="1614729"/>
              <a:chOff x="6271350" y="4541979"/>
              <a:chExt cx="5018492" cy="1614729"/>
            </a:xfrm>
          </p:grpSpPr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6A1DA160-CC91-4077-8485-D712068E0879}"/>
                  </a:ext>
                </a:extLst>
              </p:cNvPr>
              <p:cNvGrpSpPr/>
              <p:nvPr/>
            </p:nvGrpSpPr>
            <p:grpSpPr>
              <a:xfrm>
                <a:off x="8152507" y="4541979"/>
                <a:ext cx="3137335" cy="1614729"/>
                <a:chOff x="7583547" y="4531819"/>
                <a:chExt cx="3137335" cy="1614729"/>
              </a:xfrm>
            </p:grpSpPr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B588FDCA-5DA5-4CC8-B74A-8F276947887F}"/>
                    </a:ext>
                  </a:extLst>
                </p:cNvPr>
                <p:cNvSpPr txBox="1"/>
                <p:nvPr/>
              </p:nvSpPr>
              <p:spPr>
                <a:xfrm>
                  <a:off x="7583547" y="4531819"/>
                  <a:ext cx="3137335" cy="1033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ja-JP" sz="5400" b="1" spc="300" dirty="0">
                      <a:solidFill>
                        <a:schemeClr val="bg1"/>
                      </a:solidFill>
                    </a:rPr>
                    <a:t>5,000</a:t>
                  </a:r>
                  <a:r>
                    <a:rPr lang="ja-JP" altLang="en-US" b="1" spc="300" dirty="0">
                      <a:solidFill>
                        <a:schemeClr val="bg1"/>
                      </a:solidFill>
                    </a:rPr>
                    <a:t>軒</a:t>
                  </a:r>
                  <a:endParaRPr lang="en-US" altLang="ja-JP" b="1" spc="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42ABAF0-82E1-4057-A295-F71EA44CF88A}"/>
                    </a:ext>
                  </a:extLst>
                </p:cNvPr>
                <p:cNvSpPr txBox="1"/>
                <p:nvPr/>
              </p:nvSpPr>
              <p:spPr>
                <a:xfrm>
                  <a:off x="7583547" y="5408204"/>
                  <a:ext cx="3137335" cy="738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ja-JP" altLang="en-US" b="1" spc="300" dirty="0">
                      <a:solidFill>
                        <a:schemeClr val="bg1"/>
                      </a:solidFill>
                    </a:rPr>
                    <a:t>以上の医療機関の</a:t>
                  </a:r>
                  <a:endParaRPr lang="en-US" altLang="ja-JP" b="1" spc="300" dirty="0">
                    <a:solidFill>
                      <a:schemeClr val="bg1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ja-JP" altLang="en-US" b="1" spc="300" dirty="0">
                      <a:solidFill>
                        <a:schemeClr val="bg1"/>
                      </a:solidFill>
                    </a:rPr>
                    <a:t>ホームページ作成</a:t>
                  </a:r>
                  <a:endParaRPr lang="en-US" altLang="ja-JP" sz="1600" b="1" spc="3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C5073150-8D6E-4EB8-A781-66C02B296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1350" y="4831754"/>
                <a:ext cx="1828620" cy="12176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250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51E6196-9BC3-4AE3-A77C-3B1D5E00B9B0}"/>
              </a:ext>
            </a:extLst>
          </p:cNvPr>
          <p:cNvGrpSpPr/>
          <p:nvPr/>
        </p:nvGrpSpPr>
        <p:grpSpPr>
          <a:xfrm>
            <a:off x="493039" y="811041"/>
            <a:ext cx="5965757" cy="5571485"/>
            <a:chOff x="493039" y="597681"/>
            <a:chExt cx="5965757" cy="557148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88CBF90-E69F-4BEA-B7A2-2DF3D48C7769}"/>
                </a:ext>
              </a:extLst>
            </p:cNvPr>
            <p:cNvSpPr txBox="1"/>
            <p:nvPr/>
          </p:nvSpPr>
          <p:spPr>
            <a:xfrm>
              <a:off x="493039" y="597681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spc="300" dirty="0">
                  <a:solidFill>
                    <a:srgbClr val="2DC7EB"/>
                  </a:solidFill>
                </a:rPr>
                <a:t>会社概要</a:t>
              </a:r>
              <a:endParaRPr kumimoji="1" lang="ja-JP" altLang="en-US" sz="2400" b="1" spc="300" dirty="0">
                <a:solidFill>
                  <a:srgbClr val="2DC7EB"/>
                </a:solidFill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DF7CD0-9819-4E3E-8CF9-4E36546B716A}"/>
                </a:ext>
              </a:extLst>
            </p:cNvPr>
            <p:cNvSpPr txBox="1"/>
            <p:nvPr/>
          </p:nvSpPr>
          <p:spPr>
            <a:xfrm>
              <a:off x="523711" y="978321"/>
              <a:ext cx="5935085" cy="519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ja-JP" altLang="en-US" sz="1600" b="1" spc="300" dirty="0"/>
                <a:t>会社名</a:t>
              </a:r>
              <a:endParaRPr kumimoji="1" lang="en-US" altLang="ja-JP" sz="16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spc="300" dirty="0"/>
                <a:t>株式会社</a:t>
              </a:r>
              <a:r>
                <a:rPr kumimoji="1" lang="en-US" altLang="ja-JP" sz="1600" spc="300" dirty="0"/>
                <a:t>e</a:t>
              </a:r>
              <a:r>
                <a:rPr kumimoji="1" lang="ja-JP" altLang="en-US" sz="1600" spc="300" dirty="0"/>
                <a:t>ヘルスケア</a:t>
              </a:r>
              <a:endParaRPr kumimoji="1" lang="en-US" altLang="ja-JP" sz="1600" spc="300" dirty="0"/>
            </a:p>
            <a:p>
              <a:pPr>
                <a:lnSpc>
                  <a:spcPct val="130000"/>
                </a:lnSpc>
              </a:pPr>
              <a:endParaRPr kumimoji="1" lang="ja-JP" altLang="en-US" sz="8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b="1" spc="300" dirty="0"/>
                <a:t>所在地</a:t>
              </a:r>
              <a:endParaRPr kumimoji="1" lang="en-US" altLang="ja-JP" sz="16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spc="300" dirty="0"/>
                <a:t>〒</a:t>
              </a:r>
              <a:r>
                <a:rPr kumimoji="1" lang="en-US" altLang="ja-JP" sz="1600" spc="300" dirty="0"/>
                <a:t>102-0094</a:t>
              </a:r>
            </a:p>
            <a:p>
              <a:pPr>
                <a:lnSpc>
                  <a:spcPct val="130000"/>
                </a:lnSpc>
              </a:pPr>
              <a:r>
                <a:rPr kumimoji="1" lang="ja-JP" altLang="en-US" sz="1600" spc="300" dirty="0"/>
                <a:t>東京都千代田区紀尾井町</a:t>
              </a:r>
              <a:r>
                <a:rPr kumimoji="1" lang="en-US" altLang="ja-JP" sz="1600" spc="300" dirty="0"/>
                <a:t>3-8 </a:t>
              </a:r>
              <a:r>
                <a:rPr kumimoji="1" lang="ja-JP" altLang="en-US" sz="1600" spc="300" dirty="0"/>
                <a:t>第</a:t>
              </a:r>
              <a:r>
                <a:rPr kumimoji="1" lang="en-US" altLang="ja-JP" sz="1600" spc="300" dirty="0"/>
                <a:t>2</a:t>
              </a:r>
              <a:r>
                <a:rPr kumimoji="1" lang="ja-JP" altLang="en-US" sz="1600" spc="300" dirty="0"/>
                <a:t>紀尾井町ビル</a:t>
              </a:r>
              <a:r>
                <a:rPr kumimoji="1" lang="en-US" altLang="ja-JP" sz="1600" spc="300" dirty="0"/>
                <a:t>1</a:t>
              </a:r>
              <a:r>
                <a:rPr kumimoji="1" lang="ja-JP" altLang="en-US" sz="1600" spc="300" dirty="0"/>
                <a:t>階</a:t>
              </a:r>
              <a:endParaRPr kumimoji="1" lang="en-US" altLang="ja-JP" sz="1600" spc="300" dirty="0"/>
            </a:p>
            <a:p>
              <a:pPr>
                <a:lnSpc>
                  <a:spcPct val="130000"/>
                </a:lnSpc>
              </a:pPr>
              <a:endParaRPr kumimoji="1" lang="ja-JP" altLang="en-US" sz="8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b="1" spc="300" dirty="0"/>
                <a:t>創業</a:t>
              </a:r>
              <a:endParaRPr kumimoji="1" lang="en-US" altLang="ja-JP" sz="1600" b="1" spc="300" dirty="0"/>
            </a:p>
            <a:p>
              <a:pPr>
                <a:lnSpc>
                  <a:spcPct val="130000"/>
                </a:lnSpc>
              </a:pPr>
              <a:r>
                <a:rPr kumimoji="1" lang="en-US" altLang="ja-JP" sz="1600" spc="300" dirty="0"/>
                <a:t>2007</a:t>
              </a:r>
              <a:r>
                <a:rPr kumimoji="1" lang="ja-JP" altLang="en-US" sz="1600" spc="300" dirty="0"/>
                <a:t>年</a:t>
              </a:r>
              <a:r>
                <a:rPr kumimoji="1" lang="en-US" altLang="ja-JP" sz="1600" spc="300" dirty="0"/>
                <a:t>(2014</a:t>
              </a:r>
              <a:r>
                <a:rPr kumimoji="1" lang="ja-JP" altLang="en-US" sz="1600" spc="300" dirty="0"/>
                <a:t>年～東邦</a:t>
              </a:r>
              <a:r>
                <a:rPr kumimoji="1" lang="en-US" altLang="ja-JP" sz="1600" spc="300" dirty="0"/>
                <a:t>HD</a:t>
              </a:r>
              <a:r>
                <a:rPr kumimoji="1" lang="ja-JP" altLang="en-US" sz="1600" spc="300" dirty="0"/>
                <a:t>グループ</a:t>
              </a:r>
              <a:r>
                <a:rPr kumimoji="1" lang="en-US" altLang="ja-JP" sz="1600" spc="300" dirty="0"/>
                <a:t>)</a:t>
              </a:r>
            </a:p>
            <a:p>
              <a:pPr>
                <a:lnSpc>
                  <a:spcPct val="130000"/>
                </a:lnSpc>
              </a:pPr>
              <a:endParaRPr kumimoji="1" lang="ja-JP" altLang="en-US" sz="8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b="1" spc="300" dirty="0"/>
                <a:t>取締役会長</a:t>
              </a:r>
              <a:r>
                <a:rPr kumimoji="1" lang="en-US" altLang="ja-JP" sz="1600" b="1" spc="300" dirty="0"/>
                <a:t>(</a:t>
              </a:r>
              <a:r>
                <a:rPr kumimoji="1" lang="ja-JP" altLang="en-US" sz="1600" b="1" spc="300" dirty="0"/>
                <a:t>創業者</a:t>
              </a:r>
              <a:r>
                <a:rPr kumimoji="1" lang="en-US" altLang="ja-JP" sz="1600" b="1" spc="300" dirty="0"/>
                <a:t>)</a:t>
              </a:r>
            </a:p>
            <a:p>
              <a:pPr>
                <a:lnSpc>
                  <a:spcPct val="130000"/>
                </a:lnSpc>
              </a:pPr>
              <a:r>
                <a:rPr kumimoji="1" lang="ja-JP" altLang="en-US" sz="1600" spc="300" dirty="0"/>
                <a:t>デービット・リーブレック</a:t>
              </a:r>
              <a:endParaRPr kumimoji="1" lang="en-US" altLang="ja-JP" sz="1600" spc="300" dirty="0"/>
            </a:p>
            <a:p>
              <a:pPr>
                <a:lnSpc>
                  <a:spcPct val="130000"/>
                </a:lnSpc>
              </a:pPr>
              <a:endParaRPr kumimoji="1" lang="ja-JP" altLang="en-US" sz="8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b="1" spc="300" dirty="0"/>
                <a:t>代表取締役社長</a:t>
              </a:r>
              <a:endParaRPr kumimoji="1" lang="en-US" altLang="ja-JP" sz="16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spc="300" dirty="0"/>
                <a:t>尾関　賢二</a:t>
              </a:r>
              <a:endParaRPr kumimoji="1" lang="en-US" altLang="ja-JP" sz="1600" spc="300" dirty="0"/>
            </a:p>
            <a:p>
              <a:pPr>
                <a:lnSpc>
                  <a:spcPct val="130000"/>
                </a:lnSpc>
              </a:pPr>
              <a:endParaRPr kumimoji="1" lang="ja-JP" altLang="en-US" sz="800" b="1" spc="300" dirty="0"/>
            </a:p>
            <a:p>
              <a:pPr>
                <a:lnSpc>
                  <a:spcPct val="130000"/>
                </a:lnSpc>
              </a:pPr>
              <a:r>
                <a:rPr kumimoji="1" lang="ja-JP" altLang="en-US" sz="1600" b="1" spc="300" dirty="0"/>
                <a:t>正社員数</a:t>
              </a:r>
              <a:endParaRPr kumimoji="1" lang="en-US" altLang="ja-JP" sz="1600" b="1" spc="300" dirty="0"/>
            </a:p>
            <a:p>
              <a:pPr>
                <a:lnSpc>
                  <a:spcPct val="130000"/>
                </a:lnSpc>
              </a:pPr>
              <a:r>
                <a:rPr lang="en-US" altLang="ja-JP" sz="1600" spc="300" dirty="0"/>
                <a:t>36</a:t>
              </a:r>
              <a:r>
                <a:rPr kumimoji="1" lang="ja-JP" altLang="en-US" sz="1600" spc="300" dirty="0"/>
                <a:t>名</a:t>
              </a:r>
              <a:r>
                <a:rPr kumimoji="1" lang="en-US" altLang="ja-JP" sz="1600" spc="300" dirty="0"/>
                <a:t>(2023</a:t>
              </a:r>
              <a:r>
                <a:rPr kumimoji="1" lang="ja-JP" altLang="en-US" sz="1600" spc="300" dirty="0"/>
                <a:t>年</a:t>
              </a:r>
              <a:r>
                <a:rPr lang="en-US" altLang="ja-JP" sz="1600" spc="300" dirty="0"/>
                <a:t>4</a:t>
              </a:r>
              <a:r>
                <a:rPr kumimoji="1" lang="ja-JP" altLang="en-US" sz="1600" spc="300" dirty="0"/>
                <a:t>月</a:t>
              </a:r>
              <a:r>
                <a:rPr kumimoji="1" lang="en-US" altLang="ja-JP" sz="1600" spc="300" dirty="0"/>
                <a:t>1</a:t>
              </a:r>
              <a:r>
                <a:rPr kumimoji="1" lang="ja-JP" altLang="en-US" sz="1600" spc="300" dirty="0"/>
                <a:t>日現在</a:t>
              </a:r>
              <a:r>
                <a:rPr kumimoji="1" lang="en-US" altLang="ja-JP" sz="1600" spc="300" dirty="0"/>
                <a:t>)</a:t>
              </a:r>
              <a:endParaRPr kumimoji="1" lang="ja-JP" altLang="en-US" sz="1600" spc="300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CDC823E8-28BD-48C4-A30B-53772663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5024" y="667266"/>
            <a:ext cx="13581831" cy="63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2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8DE7DE39-218B-40BC-8CDE-3FB097AB2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98" y="2780585"/>
            <a:ext cx="3465114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622EC8A-AF9A-46BE-8833-61766F97A7E1}"/>
              </a:ext>
            </a:extLst>
          </p:cNvPr>
          <p:cNvGrpSpPr/>
          <p:nvPr/>
        </p:nvGrpSpPr>
        <p:grpSpPr>
          <a:xfrm>
            <a:off x="8275321" y="786592"/>
            <a:ext cx="3789868" cy="1968488"/>
            <a:chOff x="7818121" y="648415"/>
            <a:chExt cx="3789868" cy="1968488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EAE1687-C98B-46CB-882D-8E006CBF2497}"/>
                </a:ext>
              </a:extLst>
            </p:cNvPr>
            <p:cNvSpPr/>
            <p:nvPr/>
          </p:nvSpPr>
          <p:spPr>
            <a:xfrm>
              <a:off x="7818121" y="648415"/>
              <a:ext cx="3698428" cy="1615440"/>
            </a:xfrm>
            <a:prstGeom prst="roundRect">
              <a:avLst/>
            </a:prstGeom>
            <a:solidFill>
              <a:srgbClr val="2DC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1B4F36-B157-425B-827D-0CDDF52D1A45}"/>
                </a:ext>
              </a:extLst>
            </p:cNvPr>
            <p:cNvSpPr txBox="1"/>
            <p:nvPr/>
          </p:nvSpPr>
          <p:spPr>
            <a:xfrm>
              <a:off x="7909561" y="1209765"/>
              <a:ext cx="36984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10</a:t>
              </a:r>
              <a:r>
                <a:rPr lang="zh-TW" altLang="en-US" sz="28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期連続売上増</a:t>
              </a:r>
              <a:endParaRPr lang="en-US" altLang="ja-JP" sz="2800" b="1" spc="3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kumimoji="1" lang="en-US" altLang="ja-JP" sz="28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10</a:t>
              </a:r>
              <a:r>
                <a:rPr kumimoji="1" lang="ja-JP" altLang="en-US" sz="28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期連続黒字</a:t>
              </a:r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734F6405-8758-48DD-974C-52AFCE69F361}"/>
                </a:ext>
              </a:extLst>
            </p:cNvPr>
            <p:cNvSpPr/>
            <p:nvPr/>
          </p:nvSpPr>
          <p:spPr>
            <a:xfrm rot="9805694">
              <a:off x="8680230" y="2093684"/>
              <a:ext cx="606934" cy="523219"/>
            </a:xfrm>
            <a:prstGeom prst="triangle">
              <a:avLst/>
            </a:prstGeom>
            <a:solidFill>
              <a:srgbClr val="2DC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AC17C460-5D08-4940-9051-1DE90C8FEDA1}"/>
              </a:ext>
            </a:extLst>
          </p:cNvPr>
          <p:cNvGrpSpPr/>
          <p:nvPr/>
        </p:nvGrpSpPr>
        <p:grpSpPr>
          <a:xfrm>
            <a:off x="149696" y="478849"/>
            <a:ext cx="7917956" cy="6088283"/>
            <a:chOff x="103396" y="478849"/>
            <a:chExt cx="7917956" cy="6088283"/>
          </a:xfrm>
        </p:grpSpPr>
        <p:graphicFrame>
          <p:nvGraphicFramePr>
            <p:cNvPr id="5" name="グラフ 4">
              <a:extLst>
                <a:ext uri="{FF2B5EF4-FFF2-40B4-BE49-F238E27FC236}">
                  <a16:creationId xmlns:a16="http://schemas.microsoft.com/office/drawing/2014/main" id="{5B46F53B-08F1-4266-BB42-386FFD6E3A3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59610334"/>
                </p:ext>
              </p:extLst>
            </p:nvPr>
          </p:nvGraphicFramePr>
          <p:xfrm>
            <a:off x="499403" y="687991"/>
            <a:ext cx="6923454" cy="58791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9CE4E2F-F1D0-4C29-9186-B376036FC1D3}"/>
                </a:ext>
              </a:extLst>
            </p:cNvPr>
            <p:cNvSpPr txBox="1"/>
            <p:nvPr/>
          </p:nvSpPr>
          <p:spPr>
            <a:xfrm>
              <a:off x="103396" y="478849"/>
              <a:ext cx="8354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spc="3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</a:t>
              </a:r>
              <a:r>
                <a:rPr kumimoji="1" lang="ja-JP" altLang="en-US" sz="1400" spc="3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億円</a:t>
              </a:r>
              <a:r>
                <a:rPr kumimoji="1" lang="en-US" altLang="ja-JP" sz="1400" spc="3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endParaRPr kumimoji="1" lang="ja-JP" altLang="en-US" sz="1400" spc="3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CE74A3-3F2B-4B4A-8EB4-20DC00E4EBE4}"/>
                </a:ext>
              </a:extLst>
            </p:cNvPr>
            <p:cNvSpPr txBox="1"/>
            <p:nvPr/>
          </p:nvSpPr>
          <p:spPr>
            <a:xfrm>
              <a:off x="7119957" y="6209631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spc="3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(</a:t>
              </a:r>
              <a:r>
                <a:rPr lang="ja-JP" altLang="en-US" sz="1400" spc="3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年</a:t>
              </a:r>
              <a:r>
                <a:rPr kumimoji="1" lang="en-US" altLang="ja-JP" sz="1400" spc="3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endParaRPr kumimoji="1" lang="ja-JP" altLang="en-US" sz="1400" spc="3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BEA6D31D-41F6-423D-893E-B4399941484B}"/>
                </a:ext>
              </a:extLst>
            </p:cNvPr>
            <p:cNvGrpSpPr/>
            <p:nvPr/>
          </p:nvGrpSpPr>
          <p:grpSpPr>
            <a:xfrm>
              <a:off x="5768906" y="852717"/>
              <a:ext cx="2252446" cy="1081868"/>
              <a:chOff x="5745756" y="852717"/>
              <a:chExt cx="2252446" cy="1081868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1544172-7CCE-4814-8511-A17AC45C51DD}"/>
                  </a:ext>
                </a:extLst>
              </p:cNvPr>
              <p:cNvSpPr txBox="1"/>
              <p:nvPr/>
            </p:nvSpPr>
            <p:spPr>
              <a:xfrm>
                <a:off x="6037641" y="994768"/>
                <a:ext cx="17363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5400" b="1" spc="300" dirty="0">
                    <a:solidFill>
                      <a:srgbClr val="2DC7EB"/>
                    </a:solidFill>
                  </a:rPr>
                  <a:t>8.3</a:t>
                </a:r>
                <a:r>
                  <a:rPr kumimoji="1" lang="ja-JP" altLang="en-US" sz="3200" spc="300" dirty="0"/>
                  <a:t>億</a:t>
                </a:r>
                <a:endParaRPr kumimoji="1" lang="ja-JP" altLang="en-US" sz="5400" spc="300" dirty="0"/>
              </a:p>
            </p:txBody>
          </p:sp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6E559442-2960-4C2E-9D78-433E619768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15623" r="53691" b="48586"/>
              <a:stretch/>
            </p:blipFill>
            <p:spPr>
              <a:xfrm>
                <a:off x="7723126" y="1652064"/>
                <a:ext cx="275076" cy="282521"/>
              </a:xfrm>
              <a:prstGeom prst="rect">
                <a:avLst/>
              </a:prstGeom>
            </p:spPr>
          </p:pic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EEC500D4-3A13-4493-B336-3CEAF08119BE}"/>
                  </a:ext>
                </a:extLst>
              </p:cNvPr>
              <p:cNvGrpSpPr/>
              <p:nvPr/>
            </p:nvGrpSpPr>
            <p:grpSpPr>
              <a:xfrm>
                <a:off x="5745756" y="852717"/>
                <a:ext cx="350244" cy="349116"/>
                <a:chOff x="6051289" y="1357154"/>
                <a:chExt cx="350244" cy="349116"/>
              </a:xfrm>
            </p:grpSpPr>
            <p:pic>
              <p:nvPicPr>
                <p:cNvPr id="18" name="Picture 2">
                  <a:extLst>
                    <a:ext uri="{FF2B5EF4-FFF2-40B4-BE49-F238E27FC236}">
                      <a16:creationId xmlns:a16="http://schemas.microsoft.com/office/drawing/2014/main" id="{BFAF94AE-8469-4C89-AA2E-904FDD4A5A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t="15623" r="53691" b="48586"/>
                <a:stretch/>
              </p:blipFill>
              <p:spPr>
                <a:xfrm>
                  <a:off x="6126457" y="1423749"/>
                  <a:ext cx="275076" cy="282521"/>
                </a:xfrm>
                <a:prstGeom prst="rect">
                  <a:avLst/>
                </a:prstGeom>
              </p:spPr>
            </p:pic>
            <p:pic>
              <p:nvPicPr>
                <p:cNvPr id="19" name="Picture 2">
                  <a:extLst>
                    <a:ext uri="{FF2B5EF4-FFF2-40B4-BE49-F238E27FC236}">
                      <a16:creationId xmlns:a16="http://schemas.microsoft.com/office/drawing/2014/main" id="{E1BDAB11-9B13-4E5C-882F-59508711F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t="15623" r="53691" b="48586"/>
                <a:stretch/>
              </p:blipFill>
              <p:spPr>
                <a:xfrm>
                  <a:off x="6051289" y="1357154"/>
                  <a:ext cx="152400" cy="1565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6689C49D-E4DD-4CFA-ACC5-B2298F475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 rot="973068" flipH="1">
              <a:off x="2165539" y="2027623"/>
              <a:ext cx="4104513" cy="4114800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34DDD63-2A67-4599-BAF7-73A87EE648D1}"/>
                </a:ext>
              </a:extLst>
            </p:cNvPr>
            <p:cNvSpPr txBox="1"/>
            <p:nvPr/>
          </p:nvSpPr>
          <p:spPr>
            <a:xfrm>
              <a:off x="1264181" y="1871162"/>
              <a:ext cx="34932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000" b="1" spc="300" dirty="0">
                  <a:solidFill>
                    <a:srgbClr val="2DC7EB"/>
                  </a:solidFill>
                </a:rPr>
                <a:t>業績も安定！</a:t>
              </a:r>
              <a:endParaRPr kumimoji="1" lang="ja-JP" altLang="en-US" sz="4000" b="1" spc="300" dirty="0">
                <a:solidFill>
                  <a:srgbClr val="2DC7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59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247F469-741B-4EC5-9B6B-FE3B0D5A4EA0}"/>
              </a:ext>
            </a:extLst>
          </p:cNvPr>
          <p:cNvCxnSpPr>
            <a:cxnSpLocks/>
          </p:cNvCxnSpPr>
          <p:nvPr/>
        </p:nvCxnSpPr>
        <p:spPr>
          <a:xfrm>
            <a:off x="6096000" y="1554173"/>
            <a:ext cx="0" cy="507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7EF59E-A7FF-437A-932E-199CA34D9E78}"/>
              </a:ext>
            </a:extLst>
          </p:cNvPr>
          <p:cNvSpPr txBox="1"/>
          <p:nvPr/>
        </p:nvSpPr>
        <p:spPr>
          <a:xfrm flipH="1">
            <a:off x="6412375" y="1532496"/>
            <a:ext cx="557451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800" b="1" spc="300" dirty="0">
                <a:latin typeface="+mn-ea"/>
              </a:rPr>
              <a:t>勤務時間</a:t>
            </a:r>
            <a:endParaRPr lang="en-US" altLang="ja-JP" sz="2800" b="1" spc="300" dirty="0">
              <a:latin typeface="+mn-ea"/>
            </a:endParaRPr>
          </a:p>
          <a:p>
            <a:pPr algn="ctr"/>
            <a:r>
              <a:rPr lang="en-US" altLang="ja-JP" sz="2000" b="1" spc="300" dirty="0">
                <a:latin typeface="+mn-ea"/>
              </a:rPr>
              <a:t>(</a:t>
            </a:r>
            <a:r>
              <a:rPr lang="ja-JP" altLang="en-US" sz="2000" b="1" spc="300" dirty="0">
                <a:latin typeface="+mn-ea"/>
              </a:rPr>
              <a:t>フレックスタイム制</a:t>
            </a:r>
            <a:r>
              <a:rPr lang="en-US" altLang="ja-JP" sz="2000" b="1" spc="300" dirty="0">
                <a:latin typeface="+mn-ea"/>
              </a:rPr>
              <a:t>)</a:t>
            </a:r>
            <a:endParaRPr lang="ja-JP" altLang="en-US" sz="2000" b="1" spc="3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34E994-5CA0-405D-A497-0A0789C20188}"/>
              </a:ext>
            </a:extLst>
          </p:cNvPr>
          <p:cNvSpPr txBox="1"/>
          <p:nvPr/>
        </p:nvSpPr>
        <p:spPr>
          <a:xfrm>
            <a:off x="4753325" y="696628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spc="300" dirty="0">
                <a:solidFill>
                  <a:srgbClr val="2DC7EB"/>
                </a:solidFill>
              </a:rPr>
              <a:t>会社データ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3290D15-2381-4BCA-BE02-B3E303FEC2E5}"/>
              </a:ext>
            </a:extLst>
          </p:cNvPr>
          <p:cNvSpPr txBox="1"/>
          <p:nvPr/>
        </p:nvSpPr>
        <p:spPr>
          <a:xfrm flipH="1">
            <a:off x="1509414" y="1532496"/>
            <a:ext cx="30181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800" b="1" spc="300" dirty="0">
                <a:latin typeface="+mn-ea"/>
              </a:rPr>
              <a:t>リモート勤務率</a:t>
            </a:r>
          </a:p>
        </p:txBody>
      </p:sp>
      <p:graphicFrame>
        <p:nvGraphicFramePr>
          <p:cNvPr id="40" name="グラフ 39">
            <a:extLst>
              <a:ext uri="{FF2B5EF4-FFF2-40B4-BE49-F238E27FC236}">
                <a16:creationId xmlns:a16="http://schemas.microsoft.com/office/drawing/2014/main" id="{74168ABC-B317-4C52-BB8B-18BBE0A34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885682"/>
              </p:ext>
            </p:extLst>
          </p:nvPr>
        </p:nvGraphicFramePr>
        <p:xfrm>
          <a:off x="205104" y="2142011"/>
          <a:ext cx="5865708" cy="391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楕円 40">
            <a:extLst>
              <a:ext uri="{FF2B5EF4-FFF2-40B4-BE49-F238E27FC236}">
                <a16:creationId xmlns:a16="http://schemas.microsoft.com/office/drawing/2014/main" id="{79D0D1DF-156D-4AF6-B94F-C5E7A193D6B6}"/>
              </a:ext>
            </a:extLst>
          </p:cNvPr>
          <p:cNvSpPr/>
          <p:nvPr/>
        </p:nvSpPr>
        <p:spPr>
          <a:xfrm>
            <a:off x="1938598" y="2946513"/>
            <a:ext cx="2301467" cy="23014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6EA752-D55D-4D61-B012-E2BA93F1AE20}"/>
              </a:ext>
            </a:extLst>
          </p:cNvPr>
          <p:cNvSpPr txBox="1"/>
          <p:nvPr/>
        </p:nvSpPr>
        <p:spPr>
          <a:xfrm flipH="1">
            <a:off x="1949549" y="3482766"/>
            <a:ext cx="2407935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8800" b="1" spc="300" dirty="0">
                <a:solidFill>
                  <a:srgbClr val="2DC7EB"/>
                </a:solidFill>
                <a:latin typeface="+mn-ea"/>
              </a:rPr>
              <a:t>89</a:t>
            </a:r>
            <a:r>
              <a:rPr lang="en-US" altLang="ja-JP" sz="4000" spc="300" dirty="0">
                <a:latin typeface="+mn-ea"/>
              </a:rPr>
              <a:t>%</a:t>
            </a:r>
            <a:endParaRPr lang="ja-JP" altLang="en-US" sz="9600" spc="300" dirty="0">
              <a:latin typeface="+mn-ea"/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0348F26-52D2-4997-8CC8-BC15EEB4C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7" y="4736026"/>
            <a:ext cx="1858246" cy="1499755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954955-2BD4-4ECE-98CC-DAE3FF9914F2}"/>
              </a:ext>
            </a:extLst>
          </p:cNvPr>
          <p:cNvSpPr txBox="1"/>
          <p:nvPr/>
        </p:nvSpPr>
        <p:spPr>
          <a:xfrm>
            <a:off x="2364287" y="1903588"/>
            <a:ext cx="1308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300" dirty="0"/>
              <a:t>※2022</a:t>
            </a:r>
            <a:r>
              <a:rPr lang="ja-JP" altLang="en-US" sz="1100" spc="300" dirty="0"/>
              <a:t>年</a:t>
            </a:r>
            <a:r>
              <a:rPr lang="en-US" altLang="ja-JP" sz="1100" spc="300" dirty="0"/>
              <a:t>2</a:t>
            </a:r>
            <a:r>
              <a:rPr lang="ja-JP" altLang="en-US" sz="1100" spc="300" dirty="0"/>
              <a:t>月</a:t>
            </a:r>
            <a:endParaRPr kumimoji="1" lang="ja-JP" altLang="en-US" sz="1100" spc="3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31E6605-A105-4B52-9CE6-049BF7AF4EB5}"/>
              </a:ext>
            </a:extLst>
          </p:cNvPr>
          <p:cNvSpPr txBox="1"/>
          <p:nvPr/>
        </p:nvSpPr>
        <p:spPr>
          <a:xfrm>
            <a:off x="8000817" y="2248147"/>
            <a:ext cx="2383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spc="300" dirty="0"/>
              <a:t>※</a:t>
            </a:r>
            <a:r>
              <a:rPr lang="zh-TW" altLang="en-US" sz="1100" spc="300" dirty="0"/>
              <a:t>標準労働時間：</a:t>
            </a:r>
            <a:r>
              <a:rPr lang="en-US" altLang="zh-TW" sz="1100" spc="300" dirty="0"/>
              <a:t>8</a:t>
            </a:r>
            <a:r>
              <a:rPr lang="zh-TW" altLang="en-US" sz="1100" spc="300" dirty="0"/>
              <a:t>時間</a:t>
            </a:r>
            <a:r>
              <a:rPr lang="en-US" altLang="zh-TW" sz="1100" spc="300" dirty="0"/>
              <a:t>/</a:t>
            </a:r>
            <a:r>
              <a:rPr lang="zh-TW" altLang="en-US" sz="1100" spc="300" dirty="0"/>
              <a:t>日</a:t>
            </a:r>
            <a:endParaRPr kumimoji="1" lang="ja-JP" altLang="en-US" sz="1100" spc="300" dirty="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7CFD226-7AD7-406C-95F0-2CA589E1258F}"/>
              </a:ext>
            </a:extLst>
          </p:cNvPr>
          <p:cNvGrpSpPr/>
          <p:nvPr/>
        </p:nvGrpSpPr>
        <p:grpSpPr>
          <a:xfrm>
            <a:off x="6886938" y="2694751"/>
            <a:ext cx="5077047" cy="3722320"/>
            <a:chOff x="6886938" y="2648451"/>
            <a:chExt cx="5077047" cy="3722320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CEDD897C-B89A-40A0-815C-C592BAF2BF7D}"/>
                </a:ext>
              </a:extLst>
            </p:cNvPr>
            <p:cNvGrpSpPr/>
            <p:nvPr/>
          </p:nvGrpSpPr>
          <p:grpSpPr>
            <a:xfrm>
              <a:off x="6886938" y="2648451"/>
              <a:ext cx="5077047" cy="3649390"/>
              <a:chOff x="6886938" y="2648451"/>
              <a:chExt cx="5077047" cy="3649390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C552528F-98C6-4BF6-878D-E10F7BF6A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6938" y="2648451"/>
                <a:ext cx="2606861" cy="3466621"/>
              </a:xfrm>
              <a:prstGeom prst="rect">
                <a:avLst/>
              </a:prstGeom>
            </p:spPr>
          </p:pic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52D9B139-5D3D-44C9-85C0-B264C80D0F4A}"/>
                  </a:ext>
                </a:extLst>
              </p:cNvPr>
              <p:cNvGrpSpPr/>
              <p:nvPr/>
            </p:nvGrpSpPr>
            <p:grpSpPr>
              <a:xfrm>
                <a:off x="9240383" y="2694613"/>
                <a:ext cx="2723602" cy="3603228"/>
                <a:chOff x="9301343" y="2813447"/>
                <a:chExt cx="2723602" cy="3603228"/>
              </a:xfrm>
            </p:grpSpPr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566A9F8-BE7D-415E-9EA6-28A27CA0C683}"/>
                    </a:ext>
                  </a:extLst>
                </p:cNvPr>
                <p:cNvSpPr txBox="1"/>
                <p:nvPr/>
              </p:nvSpPr>
              <p:spPr>
                <a:xfrm flipH="1">
                  <a:off x="9301343" y="2813447"/>
                  <a:ext cx="2723602" cy="12311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8000" b="1" spc="300" dirty="0">
                      <a:solidFill>
                        <a:srgbClr val="2DC7EB"/>
                      </a:solidFill>
                      <a:latin typeface="+mn-ea"/>
                    </a:rPr>
                    <a:t>11</a:t>
                  </a:r>
                  <a:r>
                    <a:rPr lang="ja-JP" altLang="en-US" sz="3200" spc="300" dirty="0">
                      <a:latin typeface="+mn-ea"/>
                    </a:rPr>
                    <a:t>時</a:t>
                  </a:r>
                  <a:endParaRPr lang="en-US" altLang="ja-JP" sz="4000" spc="300" dirty="0">
                    <a:latin typeface="+mn-ea"/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FDFD0F5B-B923-4C2D-9DD7-891171DF8919}"/>
                    </a:ext>
                  </a:extLst>
                </p:cNvPr>
                <p:cNvSpPr txBox="1"/>
                <p:nvPr/>
              </p:nvSpPr>
              <p:spPr>
                <a:xfrm flipH="1">
                  <a:off x="9301343" y="5185569"/>
                  <a:ext cx="2723602" cy="12311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ja-JP" sz="8000" b="1" spc="300" dirty="0">
                      <a:solidFill>
                        <a:srgbClr val="2DC7EB"/>
                      </a:solidFill>
                      <a:latin typeface="+mn-ea"/>
                    </a:rPr>
                    <a:t>16</a:t>
                  </a:r>
                  <a:r>
                    <a:rPr lang="ja-JP" altLang="en-US" sz="3200" spc="300" dirty="0">
                      <a:latin typeface="+mn-ea"/>
                    </a:rPr>
                    <a:t>時</a:t>
                  </a:r>
                  <a:endParaRPr lang="en-US" altLang="ja-JP" sz="4000" spc="300" dirty="0">
                    <a:latin typeface="+mn-ea"/>
                  </a:endParaRP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AE2A772-61FB-4AAD-8A4A-BC73D2D5D94D}"/>
                    </a:ext>
                  </a:extLst>
                </p:cNvPr>
                <p:cNvSpPr txBox="1"/>
                <p:nvPr/>
              </p:nvSpPr>
              <p:spPr>
                <a:xfrm rot="5400000" flipH="1">
                  <a:off x="10219790" y="4145351"/>
                  <a:ext cx="688641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ja-JP" altLang="en-US" sz="4800" spc="300" dirty="0">
                      <a:latin typeface="+mn-ea"/>
                    </a:rPr>
                    <a:t>～</a:t>
                  </a:r>
                  <a:endParaRPr lang="en-US" altLang="ja-JP" sz="6000" spc="300" dirty="0">
                    <a:latin typeface="+mn-ea"/>
                  </a:endParaRPr>
                </a:p>
              </p:txBody>
            </p:sp>
          </p:grp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9B280A2-184B-4B3A-BC9D-2FC3081A6BEA}"/>
                </a:ext>
              </a:extLst>
            </p:cNvPr>
            <p:cNvSpPr txBox="1"/>
            <p:nvPr/>
          </p:nvSpPr>
          <p:spPr>
            <a:xfrm>
              <a:off x="9971241" y="6109161"/>
              <a:ext cx="12618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spc="300" dirty="0"/>
                <a:t>※</a:t>
              </a:r>
              <a:r>
                <a:rPr lang="ja-JP" altLang="en-US" sz="1100" spc="300" dirty="0"/>
                <a:t>コアタイム</a:t>
              </a:r>
              <a:endParaRPr kumimoji="1" lang="ja-JP" altLang="en-US" sz="1100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9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1A77774-25B2-427E-8385-D9F68C1C49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3828" y="-2044893"/>
            <a:ext cx="19575" cy="10836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D957F7-2280-4621-8A72-4987F52D4D9F}"/>
              </a:ext>
            </a:extLst>
          </p:cNvPr>
          <p:cNvSpPr txBox="1"/>
          <p:nvPr/>
        </p:nvSpPr>
        <p:spPr>
          <a:xfrm flipH="1">
            <a:off x="5492497" y="2142734"/>
            <a:ext cx="122688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800" b="1" spc="300" dirty="0">
                <a:latin typeface="+mn-ea"/>
              </a:rPr>
              <a:t>男女比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DC04E94-9F38-4AC9-A96F-CBDB8955C4D0}"/>
              </a:ext>
            </a:extLst>
          </p:cNvPr>
          <p:cNvCxnSpPr>
            <a:cxnSpLocks/>
          </p:cNvCxnSpPr>
          <p:nvPr/>
        </p:nvCxnSpPr>
        <p:spPr>
          <a:xfrm flipV="1">
            <a:off x="6096000" y="3354470"/>
            <a:ext cx="0" cy="324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1020F2A-EDC6-4BF7-AA80-3F9C34438A41}"/>
              </a:ext>
            </a:extLst>
          </p:cNvPr>
          <p:cNvGrpSpPr/>
          <p:nvPr/>
        </p:nvGrpSpPr>
        <p:grpSpPr>
          <a:xfrm>
            <a:off x="1387843" y="3860800"/>
            <a:ext cx="3733287" cy="2488858"/>
            <a:chOff x="1387843" y="3743374"/>
            <a:chExt cx="3733287" cy="2488858"/>
          </a:xfrm>
        </p:grpSpPr>
        <p:graphicFrame>
          <p:nvGraphicFramePr>
            <p:cNvPr id="26" name="グラフ 25">
              <a:extLst>
                <a:ext uri="{FF2B5EF4-FFF2-40B4-BE49-F238E27FC236}">
                  <a16:creationId xmlns:a16="http://schemas.microsoft.com/office/drawing/2014/main" id="{5F007B87-A7A7-44A7-B4EC-A6238F7A12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8499698"/>
                </p:ext>
              </p:extLst>
            </p:nvPr>
          </p:nvGraphicFramePr>
          <p:xfrm>
            <a:off x="1387843" y="3743374"/>
            <a:ext cx="3733287" cy="24888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EADED001-030B-429C-9654-895EB843CABD}"/>
                </a:ext>
              </a:extLst>
            </p:cNvPr>
            <p:cNvSpPr/>
            <p:nvPr/>
          </p:nvSpPr>
          <p:spPr>
            <a:xfrm>
              <a:off x="2491142" y="4255407"/>
              <a:ext cx="1464791" cy="14647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63729FA-CE3B-43CD-A9D2-05A46A522561}"/>
                </a:ext>
              </a:extLst>
            </p:cNvPr>
            <p:cNvSpPr txBox="1"/>
            <p:nvPr/>
          </p:nvSpPr>
          <p:spPr>
            <a:xfrm flipH="1">
              <a:off x="2418143" y="4684096"/>
              <a:ext cx="163205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ja-JP" altLang="en-US" sz="2000" b="1" spc="300" dirty="0">
                  <a:latin typeface="+mn-ea"/>
                </a:rPr>
                <a:t>年齢</a:t>
              </a:r>
              <a:endParaRPr lang="en-US" altLang="ja-JP" sz="2000" b="1" spc="300" dirty="0">
                <a:latin typeface="+mn-ea"/>
              </a:endParaRPr>
            </a:p>
            <a:p>
              <a:pPr algn="ctr"/>
              <a:r>
                <a:rPr lang="ja-JP" altLang="en-US" sz="2000" b="1" spc="300" dirty="0">
                  <a:latin typeface="+mn-ea"/>
                </a:rPr>
                <a:t>構成比</a:t>
              </a:r>
            </a:p>
          </p:txBody>
        </p:sp>
      </p:grp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167F1CBA-7BF1-4E3C-9895-98DD46AC871E}"/>
              </a:ext>
            </a:extLst>
          </p:cNvPr>
          <p:cNvSpPr/>
          <p:nvPr/>
        </p:nvSpPr>
        <p:spPr>
          <a:xfrm flipV="1">
            <a:off x="2449324" y="3799333"/>
            <a:ext cx="530568" cy="310370"/>
          </a:xfrm>
          <a:custGeom>
            <a:avLst/>
            <a:gdLst>
              <a:gd name="connsiteX0" fmla="*/ 960698 w 960698"/>
              <a:gd name="connsiteY0" fmla="*/ 0 h 393539"/>
              <a:gd name="connsiteX1" fmla="*/ 659757 w 960698"/>
              <a:gd name="connsiteY1" fmla="*/ 381965 h 393539"/>
              <a:gd name="connsiteX2" fmla="*/ 0 w 960698"/>
              <a:gd name="connsiteY2" fmla="*/ 393539 h 3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698" h="393539">
                <a:moveTo>
                  <a:pt x="960698" y="0"/>
                </a:moveTo>
                <a:lnTo>
                  <a:pt x="659757" y="381965"/>
                </a:lnTo>
                <a:lnTo>
                  <a:pt x="0" y="393539"/>
                </a:lnTo>
              </a:path>
            </a:pathLst>
          </a:custGeom>
          <a:noFill/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7FE99D-D779-4DC7-8E46-83C0334AB70C}"/>
              </a:ext>
            </a:extLst>
          </p:cNvPr>
          <p:cNvSpPr txBox="1"/>
          <p:nvPr/>
        </p:nvSpPr>
        <p:spPr>
          <a:xfrm flipH="1">
            <a:off x="3492434" y="3583429"/>
            <a:ext cx="17732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spc="300" dirty="0">
                <a:latin typeface="+mn-ea"/>
              </a:rPr>
              <a:t>20</a:t>
            </a:r>
            <a:r>
              <a:rPr lang="ja-JP" altLang="en-US" sz="1400" spc="300" dirty="0">
                <a:latin typeface="+mn-ea"/>
              </a:rPr>
              <a:t>代</a:t>
            </a:r>
            <a:endParaRPr lang="en-US" altLang="ja-JP" sz="1400" spc="300" dirty="0">
              <a:latin typeface="+mn-ea"/>
            </a:endParaRPr>
          </a:p>
          <a:p>
            <a:pPr algn="ctr"/>
            <a:r>
              <a:rPr lang="en-US" altLang="ja-JP" sz="3600" b="1" spc="300" dirty="0">
                <a:solidFill>
                  <a:srgbClr val="2DC7EB"/>
                </a:solidFill>
                <a:latin typeface="+mn-ea"/>
              </a:rPr>
              <a:t>3</a:t>
            </a:r>
            <a:r>
              <a:rPr lang="en-US" altLang="ja-JP" sz="1400" spc="300" dirty="0">
                <a:latin typeface="+mn-ea"/>
              </a:rPr>
              <a:t>%</a:t>
            </a:r>
            <a:endParaRPr lang="ja-JP" altLang="en-US" sz="3600" spc="300" dirty="0">
              <a:latin typeface="+mn-ea"/>
            </a:endParaRP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00E70726-523C-4C73-9865-14E975F463E9}"/>
              </a:ext>
            </a:extLst>
          </p:cNvPr>
          <p:cNvSpPr/>
          <p:nvPr/>
        </p:nvSpPr>
        <p:spPr>
          <a:xfrm flipH="1" flipV="1">
            <a:off x="3307153" y="3816331"/>
            <a:ext cx="400724" cy="255120"/>
          </a:xfrm>
          <a:custGeom>
            <a:avLst/>
            <a:gdLst>
              <a:gd name="connsiteX0" fmla="*/ 960698 w 960698"/>
              <a:gd name="connsiteY0" fmla="*/ 0 h 393539"/>
              <a:gd name="connsiteX1" fmla="*/ 659757 w 960698"/>
              <a:gd name="connsiteY1" fmla="*/ 381965 h 393539"/>
              <a:gd name="connsiteX2" fmla="*/ 0 w 960698"/>
              <a:gd name="connsiteY2" fmla="*/ 393539 h 3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698" h="393539">
                <a:moveTo>
                  <a:pt x="960698" y="0"/>
                </a:moveTo>
                <a:lnTo>
                  <a:pt x="659757" y="381965"/>
                </a:lnTo>
                <a:lnTo>
                  <a:pt x="0" y="393539"/>
                </a:lnTo>
              </a:path>
            </a:pathLst>
          </a:custGeom>
          <a:noFill/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77BB289-F99F-465F-BBAE-B20A60659E17}"/>
              </a:ext>
            </a:extLst>
          </p:cNvPr>
          <p:cNvSpPr txBox="1"/>
          <p:nvPr/>
        </p:nvSpPr>
        <p:spPr>
          <a:xfrm flipH="1">
            <a:off x="4080130" y="5754285"/>
            <a:ext cx="17732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spc="300" dirty="0">
                <a:latin typeface="+mn-ea"/>
              </a:rPr>
              <a:t>30</a:t>
            </a:r>
            <a:r>
              <a:rPr lang="ja-JP" altLang="en-US" sz="1400" spc="300" dirty="0">
                <a:latin typeface="+mn-ea"/>
              </a:rPr>
              <a:t>代</a:t>
            </a:r>
            <a:endParaRPr lang="en-US" altLang="ja-JP" sz="1400" spc="300" dirty="0">
              <a:latin typeface="+mn-ea"/>
            </a:endParaRPr>
          </a:p>
          <a:p>
            <a:pPr algn="ctr"/>
            <a:r>
              <a:rPr lang="en-US" altLang="ja-JP" sz="3600" b="1" spc="300" dirty="0">
                <a:solidFill>
                  <a:srgbClr val="2DC7EB"/>
                </a:solidFill>
                <a:latin typeface="+mn-ea"/>
              </a:rPr>
              <a:t>57.6</a:t>
            </a:r>
            <a:r>
              <a:rPr lang="en-US" altLang="ja-JP" sz="1400" spc="300" dirty="0">
                <a:latin typeface="+mn-ea"/>
              </a:rPr>
              <a:t>%</a:t>
            </a:r>
            <a:endParaRPr lang="ja-JP" altLang="en-US" sz="3600" spc="300" dirty="0">
              <a:latin typeface="+mn-ea"/>
            </a:endParaRPr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2B467AF6-061F-45EC-AF88-A1E19EEE58FB}"/>
              </a:ext>
            </a:extLst>
          </p:cNvPr>
          <p:cNvSpPr/>
          <p:nvPr/>
        </p:nvSpPr>
        <p:spPr>
          <a:xfrm flipH="1">
            <a:off x="3923328" y="5702393"/>
            <a:ext cx="397388" cy="234442"/>
          </a:xfrm>
          <a:custGeom>
            <a:avLst/>
            <a:gdLst>
              <a:gd name="connsiteX0" fmla="*/ 960698 w 960698"/>
              <a:gd name="connsiteY0" fmla="*/ 0 h 393539"/>
              <a:gd name="connsiteX1" fmla="*/ 659757 w 960698"/>
              <a:gd name="connsiteY1" fmla="*/ 381965 h 393539"/>
              <a:gd name="connsiteX2" fmla="*/ 0 w 960698"/>
              <a:gd name="connsiteY2" fmla="*/ 393539 h 3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698" h="393539">
                <a:moveTo>
                  <a:pt x="960698" y="0"/>
                </a:moveTo>
                <a:lnTo>
                  <a:pt x="659757" y="381965"/>
                </a:lnTo>
                <a:lnTo>
                  <a:pt x="0" y="393539"/>
                </a:lnTo>
              </a:path>
            </a:pathLst>
          </a:custGeom>
          <a:noFill/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7C9F2BC-E6D3-4832-96A9-7CB0F141A7A9}"/>
              </a:ext>
            </a:extLst>
          </p:cNvPr>
          <p:cNvSpPr txBox="1"/>
          <p:nvPr/>
        </p:nvSpPr>
        <p:spPr>
          <a:xfrm>
            <a:off x="4753325" y="685054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spc="300" dirty="0">
                <a:solidFill>
                  <a:srgbClr val="2DC7EB"/>
                </a:solidFill>
              </a:rPr>
              <a:t>会社データ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CF2F0B-DC3D-4477-B76E-8282587FF7CC}"/>
              </a:ext>
            </a:extLst>
          </p:cNvPr>
          <p:cNvSpPr txBox="1"/>
          <p:nvPr/>
        </p:nvSpPr>
        <p:spPr>
          <a:xfrm flipH="1">
            <a:off x="8436001" y="1748054"/>
            <a:ext cx="2110353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2800" spc="300" dirty="0">
                <a:latin typeface="+mn-ea"/>
              </a:rPr>
              <a:t>女性</a:t>
            </a:r>
            <a:endParaRPr lang="en-US" altLang="ja-JP" sz="2800" spc="300" dirty="0">
              <a:latin typeface="+mn-ea"/>
            </a:endParaRPr>
          </a:p>
          <a:p>
            <a:r>
              <a:rPr lang="en-US" altLang="ja-JP" sz="6000" b="1" spc="300" dirty="0">
                <a:solidFill>
                  <a:srgbClr val="2DC7EB"/>
                </a:solidFill>
                <a:latin typeface="+mn-ea"/>
              </a:rPr>
              <a:t>35</a:t>
            </a:r>
            <a:r>
              <a:rPr lang="en-US" altLang="ja-JP" sz="2800" spc="300" dirty="0">
                <a:latin typeface="+mn-ea"/>
              </a:rPr>
              <a:t>%</a:t>
            </a:r>
            <a:endParaRPr lang="ja-JP" altLang="en-US" sz="6000" spc="300" dirty="0">
              <a:latin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B90CA5-E277-4131-AC23-702FC3CB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50" y="1449625"/>
            <a:ext cx="519923" cy="19356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2800BD-8ECD-4549-B3B8-4B7BDB40E5B9}"/>
              </a:ext>
            </a:extLst>
          </p:cNvPr>
          <p:cNvSpPr txBox="1"/>
          <p:nvPr/>
        </p:nvSpPr>
        <p:spPr>
          <a:xfrm flipH="1">
            <a:off x="1584770" y="1752640"/>
            <a:ext cx="206804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ja-JP" altLang="en-US" sz="2800" spc="300" dirty="0">
                <a:latin typeface="+mn-ea"/>
              </a:rPr>
              <a:t>男性</a:t>
            </a:r>
            <a:endParaRPr lang="en-US" altLang="ja-JP" sz="2800" spc="300" dirty="0">
              <a:latin typeface="+mn-ea"/>
            </a:endParaRPr>
          </a:p>
          <a:p>
            <a:pPr algn="r"/>
            <a:r>
              <a:rPr lang="en-US" altLang="ja-JP" sz="6000" b="1" spc="300" dirty="0">
                <a:solidFill>
                  <a:srgbClr val="2DC7EB"/>
                </a:solidFill>
                <a:latin typeface="+mn-ea"/>
              </a:rPr>
              <a:t>65</a:t>
            </a:r>
            <a:r>
              <a:rPr lang="en-US" altLang="ja-JP" sz="2800" spc="300" dirty="0">
                <a:latin typeface="+mn-ea"/>
              </a:rPr>
              <a:t>%</a:t>
            </a:r>
            <a:endParaRPr lang="ja-JP" altLang="en-US" sz="6000" spc="300" dirty="0"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7C7FA8E-36BB-4FA4-B46B-FE9BA1B38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58" y="1438080"/>
            <a:ext cx="837301" cy="1940229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810FA8-4558-4890-A1CA-9A5F56CC1862}"/>
              </a:ext>
            </a:extLst>
          </p:cNvPr>
          <p:cNvSpPr txBox="1"/>
          <p:nvPr/>
        </p:nvSpPr>
        <p:spPr>
          <a:xfrm flipH="1">
            <a:off x="986960" y="3579160"/>
            <a:ext cx="17732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spc="300" dirty="0">
                <a:latin typeface="+mn-ea"/>
              </a:rPr>
              <a:t>50</a:t>
            </a:r>
            <a:r>
              <a:rPr lang="ja-JP" altLang="en-US" sz="1400" spc="300" dirty="0">
                <a:latin typeface="+mn-ea"/>
              </a:rPr>
              <a:t>代</a:t>
            </a:r>
            <a:endParaRPr lang="en-US" altLang="ja-JP" sz="1400" spc="300" dirty="0">
              <a:latin typeface="+mn-ea"/>
            </a:endParaRPr>
          </a:p>
          <a:p>
            <a:pPr algn="ctr"/>
            <a:r>
              <a:rPr lang="en-US" altLang="ja-JP" sz="3600" b="1" spc="300" dirty="0">
                <a:solidFill>
                  <a:srgbClr val="2DC7EB"/>
                </a:solidFill>
                <a:latin typeface="+mn-ea"/>
              </a:rPr>
              <a:t>6.1</a:t>
            </a:r>
            <a:r>
              <a:rPr lang="en-US" altLang="ja-JP" sz="1400" spc="300" dirty="0">
                <a:latin typeface="+mn-ea"/>
              </a:rPr>
              <a:t>%</a:t>
            </a:r>
            <a:endParaRPr lang="ja-JP" altLang="en-US" sz="3600" spc="3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1E9353-6912-43C5-92E9-77796064FA10}"/>
              </a:ext>
            </a:extLst>
          </p:cNvPr>
          <p:cNvSpPr txBox="1"/>
          <p:nvPr/>
        </p:nvSpPr>
        <p:spPr>
          <a:xfrm flipH="1">
            <a:off x="539951" y="5194239"/>
            <a:ext cx="177323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spc="300" dirty="0">
                <a:latin typeface="+mn-ea"/>
              </a:rPr>
              <a:t>40</a:t>
            </a:r>
            <a:r>
              <a:rPr lang="ja-JP" altLang="en-US" sz="1400" spc="300" dirty="0">
                <a:latin typeface="+mn-ea"/>
              </a:rPr>
              <a:t>代</a:t>
            </a:r>
            <a:endParaRPr lang="en-US" altLang="ja-JP" sz="1400" spc="300" dirty="0">
              <a:latin typeface="+mn-ea"/>
            </a:endParaRPr>
          </a:p>
          <a:p>
            <a:pPr algn="ctr"/>
            <a:r>
              <a:rPr lang="en-US" altLang="ja-JP" sz="3600" b="1" spc="300" dirty="0">
                <a:solidFill>
                  <a:srgbClr val="2DC7EB"/>
                </a:solidFill>
                <a:latin typeface="+mn-ea"/>
              </a:rPr>
              <a:t>33.3</a:t>
            </a:r>
            <a:r>
              <a:rPr lang="en-US" altLang="ja-JP" sz="1400" spc="300" dirty="0">
                <a:latin typeface="+mn-ea"/>
              </a:rPr>
              <a:t>%</a:t>
            </a:r>
            <a:endParaRPr lang="ja-JP" altLang="en-US" sz="3600" spc="300" dirty="0">
              <a:latin typeface="+mn-ea"/>
            </a:endParaRPr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83CAE3ED-FFF8-4132-9AFD-75FB434F5F79}"/>
              </a:ext>
            </a:extLst>
          </p:cNvPr>
          <p:cNvSpPr/>
          <p:nvPr/>
        </p:nvSpPr>
        <p:spPr>
          <a:xfrm>
            <a:off x="1924781" y="5149616"/>
            <a:ext cx="271158" cy="255458"/>
          </a:xfrm>
          <a:custGeom>
            <a:avLst/>
            <a:gdLst>
              <a:gd name="connsiteX0" fmla="*/ 960698 w 960698"/>
              <a:gd name="connsiteY0" fmla="*/ 0 h 393539"/>
              <a:gd name="connsiteX1" fmla="*/ 659757 w 960698"/>
              <a:gd name="connsiteY1" fmla="*/ 381965 h 393539"/>
              <a:gd name="connsiteX2" fmla="*/ 0 w 960698"/>
              <a:gd name="connsiteY2" fmla="*/ 393539 h 39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698" h="393539">
                <a:moveTo>
                  <a:pt x="960698" y="0"/>
                </a:moveTo>
                <a:lnTo>
                  <a:pt x="659757" y="381965"/>
                </a:lnTo>
                <a:lnTo>
                  <a:pt x="0" y="393539"/>
                </a:lnTo>
              </a:path>
            </a:pathLst>
          </a:custGeom>
          <a:noFill/>
          <a:ln w="12700">
            <a:solidFill>
              <a:srgbClr val="4D4D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4BC5B654-34EA-4188-A359-34FAFF0DAEC5}"/>
              </a:ext>
            </a:extLst>
          </p:cNvPr>
          <p:cNvGrpSpPr/>
          <p:nvPr/>
        </p:nvGrpSpPr>
        <p:grpSpPr>
          <a:xfrm>
            <a:off x="8826721" y="4411248"/>
            <a:ext cx="2718430" cy="1456489"/>
            <a:chOff x="8898419" y="4445927"/>
            <a:chExt cx="2199704" cy="1456489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DA8296D-4373-472F-ABAD-85D43F001BE6}"/>
                </a:ext>
              </a:extLst>
            </p:cNvPr>
            <p:cNvSpPr txBox="1"/>
            <p:nvPr/>
          </p:nvSpPr>
          <p:spPr>
            <a:xfrm flipH="1">
              <a:off x="8987770" y="4886753"/>
              <a:ext cx="2110353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ja-JP" sz="6600" b="1" spc="300" dirty="0">
                  <a:solidFill>
                    <a:srgbClr val="2DC7EB"/>
                  </a:solidFill>
                  <a:latin typeface="+mn-ea"/>
                </a:rPr>
                <a:t>8.2</a:t>
              </a:r>
              <a:r>
                <a:rPr lang="ja-JP" altLang="en-US" sz="3200" spc="300" dirty="0">
                  <a:latin typeface="+mn-ea"/>
                </a:rPr>
                <a:t>年</a:t>
              </a:r>
              <a:endParaRPr lang="ja-JP" altLang="en-US" sz="6600" spc="300" dirty="0">
                <a:latin typeface="+mn-ea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5A63208-CA44-4430-AF2F-A981E2D65968}"/>
                </a:ext>
              </a:extLst>
            </p:cNvPr>
            <p:cNvSpPr txBox="1"/>
            <p:nvPr/>
          </p:nvSpPr>
          <p:spPr>
            <a:xfrm flipH="1">
              <a:off x="8898419" y="4445927"/>
              <a:ext cx="153302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ja-JP" altLang="en-US" sz="2800" b="1" spc="300" dirty="0">
                  <a:latin typeface="+mn-ea"/>
                </a:rPr>
                <a:t>勤続年数</a:t>
              </a:r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970C62C1-EC37-48F5-BAB0-C9DE52D25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38" y="3883180"/>
            <a:ext cx="1898994" cy="25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1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F917330-275F-45F1-B84E-6AF89D8725CE}"/>
              </a:ext>
            </a:extLst>
          </p:cNvPr>
          <p:cNvGrpSpPr/>
          <p:nvPr/>
        </p:nvGrpSpPr>
        <p:grpSpPr>
          <a:xfrm>
            <a:off x="388364" y="708069"/>
            <a:ext cx="5879714" cy="5066123"/>
            <a:chOff x="6088124" y="1072846"/>
            <a:chExt cx="5879714" cy="50661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817E6EAE-8212-46BB-8FE9-30D9FBFEA03D}"/>
                </a:ext>
              </a:extLst>
            </p:cNvPr>
            <p:cNvGrpSpPr/>
            <p:nvPr/>
          </p:nvGrpSpPr>
          <p:grpSpPr>
            <a:xfrm>
              <a:off x="6088124" y="1155198"/>
              <a:ext cx="5879714" cy="4983771"/>
              <a:chOff x="109606" y="1185678"/>
              <a:chExt cx="5879714" cy="4983771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1D302C5D-A762-46D4-802B-C19533920897}"/>
                  </a:ext>
                </a:extLst>
              </p:cNvPr>
              <p:cNvGrpSpPr/>
              <p:nvPr/>
            </p:nvGrpSpPr>
            <p:grpSpPr>
              <a:xfrm>
                <a:off x="109606" y="1760770"/>
                <a:ext cx="5879714" cy="4408679"/>
                <a:chOff x="109606" y="1760770"/>
                <a:chExt cx="5879714" cy="4408679"/>
              </a:xfrm>
            </p:grpSpPr>
            <p:graphicFrame>
              <p:nvGraphicFramePr>
                <p:cNvPr id="12" name="グラフ 11">
                  <a:extLst>
                    <a:ext uri="{FF2B5EF4-FFF2-40B4-BE49-F238E27FC236}">
                      <a16:creationId xmlns:a16="http://schemas.microsoft.com/office/drawing/2014/main" id="{CA3F5E1F-74F0-4F34-A5B0-DAF5DF35E7E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2314410"/>
                    </p:ext>
                  </p:extLst>
                </p:nvPr>
              </p:nvGraphicFramePr>
              <p:xfrm>
                <a:off x="109606" y="1760770"/>
                <a:ext cx="5879714" cy="418771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6EDFB220-5C0C-4A7E-A218-9EFE2BF9B6FB}"/>
                    </a:ext>
                  </a:extLst>
                </p:cNvPr>
                <p:cNvSpPr txBox="1"/>
                <p:nvPr/>
              </p:nvSpPr>
              <p:spPr>
                <a:xfrm>
                  <a:off x="1944479" y="3018980"/>
                  <a:ext cx="2244525" cy="1938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sz="12000" b="1" spc="-300" dirty="0">
                      <a:solidFill>
                        <a:srgbClr val="2DC7EB"/>
                      </a:solidFill>
                    </a:rPr>
                    <a:t>94</a:t>
                  </a:r>
                  <a:r>
                    <a:rPr kumimoji="1" lang="en-US" altLang="ja-JP" sz="4000" spc="-300" dirty="0"/>
                    <a:t>%</a:t>
                  </a:r>
                  <a:endParaRPr kumimoji="1" lang="en-US" altLang="ja-JP" sz="11000" spc="-300" dirty="0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5E7529-817F-4509-9AF0-B8640F953C2C}"/>
                    </a:ext>
                  </a:extLst>
                </p:cNvPr>
                <p:cNvSpPr txBox="1"/>
                <p:nvPr/>
              </p:nvSpPr>
              <p:spPr>
                <a:xfrm>
                  <a:off x="2254144" y="5861672"/>
                  <a:ext cx="16081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ja-JP" sz="1400" spc="300" dirty="0"/>
                    <a:t>※2014</a:t>
                  </a:r>
                  <a:r>
                    <a:rPr lang="ja-JP" altLang="en-US" sz="1400" spc="300" dirty="0"/>
                    <a:t>年以降</a:t>
                  </a:r>
                  <a:endParaRPr kumimoji="1" lang="ja-JP" altLang="en-US" sz="1400" spc="300" dirty="0"/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E4ADE41-0CF5-4518-BFB6-2B36B942DC9E}"/>
                  </a:ext>
                </a:extLst>
              </p:cNvPr>
              <p:cNvSpPr txBox="1"/>
              <p:nvPr/>
            </p:nvSpPr>
            <p:spPr>
              <a:xfrm>
                <a:off x="1550484" y="1185678"/>
                <a:ext cx="2967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800" b="1" spc="300" dirty="0"/>
                  <a:t>正社員の定着率</a:t>
                </a: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2C0821C-C152-4122-A512-1E41F3D30EE1}"/>
                </a:ext>
              </a:extLst>
            </p:cNvPr>
            <p:cNvGrpSpPr/>
            <p:nvPr/>
          </p:nvGrpSpPr>
          <p:grpSpPr>
            <a:xfrm>
              <a:off x="7382085" y="1072846"/>
              <a:ext cx="218966" cy="219023"/>
              <a:chOff x="2445692" y="3919896"/>
              <a:chExt cx="218966" cy="219023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DD580674-8A58-4DAB-9159-2912363A2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692" y="3919939"/>
                <a:ext cx="218966" cy="0"/>
              </a:xfrm>
              <a:prstGeom prst="line">
                <a:avLst/>
              </a:prstGeom>
              <a:ln w="38100">
                <a:solidFill>
                  <a:srgbClr val="2DC7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42FF523C-2F62-4C4C-A04D-213888FD8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1716" y="3919896"/>
                <a:ext cx="0" cy="219023"/>
              </a:xfrm>
              <a:prstGeom prst="line">
                <a:avLst/>
              </a:prstGeom>
              <a:ln w="38100">
                <a:solidFill>
                  <a:srgbClr val="2DC7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FB037B-5D8B-4466-8ADD-2918DB7CCC89}"/>
                </a:ext>
              </a:extLst>
            </p:cNvPr>
            <p:cNvGrpSpPr/>
            <p:nvPr/>
          </p:nvGrpSpPr>
          <p:grpSpPr>
            <a:xfrm flipH="1" flipV="1">
              <a:off x="10445325" y="1469086"/>
              <a:ext cx="218966" cy="219023"/>
              <a:chOff x="2445692" y="3919896"/>
              <a:chExt cx="218966" cy="219023"/>
            </a:xfrm>
          </p:grpSpPr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413A764E-93E3-4EC2-883E-F3638D260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692" y="3919939"/>
                <a:ext cx="218966" cy="0"/>
              </a:xfrm>
              <a:prstGeom prst="line">
                <a:avLst/>
              </a:prstGeom>
              <a:ln w="38100">
                <a:solidFill>
                  <a:srgbClr val="2DC7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AACFB7D-B040-4DF3-B0FB-5578B04B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1716" y="3919896"/>
                <a:ext cx="0" cy="219023"/>
              </a:xfrm>
              <a:prstGeom prst="line">
                <a:avLst/>
              </a:prstGeom>
              <a:ln w="38100">
                <a:solidFill>
                  <a:srgbClr val="2DC7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885DBEB-3C09-48AD-81B4-AB83522D0A55}"/>
              </a:ext>
            </a:extLst>
          </p:cNvPr>
          <p:cNvGrpSpPr/>
          <p:nvPr/>
        </p:nvGrpSpPr>
        <p:grpSpPr>
          <a:xfrm>
            <a:off x="6786619" y="522051"/>
            <a:ext cx="4699322" cy="8268801"/>
            <a:chOff x="6817099" y="476331"/>
            <a:chExt cx="4699322" cy="826880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BFA2CE5-C9B9-4A2F-8C7C-C9A519242B23}"/>
                </a:ext>
              </a:extLst>
            </p:cNvPr>
            <p:cNvGrpSpPr/>
            <p:nvPr/>
          </p:nvGrpSpPr>
          <p:grpSpPr>
            <a:xfrm flipH="1">
              <a:off x="6817099" y="476331"/>
              <a:ext cx="4699322" cy="2743518"/>
              <a:chOff x="995419" y="613491"/>
              <a:chExt cx="4699322" cy="2743518"/>
            </a:xfrm>
          </p:grpSpPr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8C0CC94A-90A0-498F-B712-6D40D6B844A0}"/>
                  </a:ext>
                </a:extLst>
              </p:cNvPr>
              <p:cNvSpPr/>
              <p:nvPr/>
            </p:nvSpPr>
            <p:spPr>
              <a:xfrm>
                <a:off x="995419" y="613491"/>
                <a:ext cx="4699322" cy="2405489"/>
              </a:xfrm>
              <a:prstGeom prst="roundRect">
                <a:avLst/>
              </a:prstGeom>
              <a:solidFill>
                <a:srgbClr val="2DC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A425F4F6-DF98-481E-AF22-E658FB1659C2}"/>
                  </a:ext>
                </a:extLst>
              </p:cNvPr>
              <p:cNvSpPr/>
              <p:nvPr/>
            </p:nvSpPr>
            <p:spPr>
              <a:xfrm rot="12524334" flipH="1">
                <a:off x="4491880" y="2242308"/>
                <a:ext cx="1011726" cy="1114701"/>
              </a:xfrm>
              <a:prstGeom prst="triangle">
                <a:avLst/>
              </a:prstGeom>
              <a:solidFill>
                <a:srgbClr val="2DC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8734C38-CDB5-4D3C-AB3B-8659278D6C4C}"/>
                  </a:ext>
                </a:extLst>
              </p:cNvPr>
              <p:cNvSpPr txBox="1"/>
              <p:nvPr/>
            </p:nvSpPr>
            <p:spPr>
              <a:xfrm>
                <a:off x="1696787" y="987536"/>
                <a:ext cx="3296586" cy="1664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kumimoji="1" lang="ja-JP" altLang="en-US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だからこそ、</a:t>
                </a:r>
                <a:r>
                  <a:rPr kumimoji="1" lang="en-US" altLang="ja-JP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e</a:t>
                </a:r>
                <a:r>
                  <a:rPr kumimoji="1" lang="ja-JP" altLang="en-US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ヘルスケアは</a:t>
                </a:r>
                <a:r>
                  <a:rPr kumimoji="1" lang="en-US" altLang="ja-JP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｢</a:t>
                </a:r>
                <a:r>
                  <a:rPr kumimoji="1" lang="ja-JP" altLang="en-US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働きやすい環境が整っている</a:t>
                </a:r>
                <a:r>
                  <a:rPr kumimoji="1" lang="en-US" altLang="ja-JP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｣</a:t>
                </a:r>
                <a:r>
                  <a:rPr kumimoji="1" lang="ja-JP" altLang="en-US" sz="2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と自信を持って言えるのです。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7B4E1D6-E9BE-48E1-AFE2-8F18A1C0BE03}"/>
                </a:ext>
              </a:extLst>
            </p:cNvPr>
            <p:cNvGrpSpPr/>
            <p:nvPr/>
          </p:nvGrpSpPr>
          <p:grpSpPr>
            <a:xfrm>
              <a:off x="7062243" y="3056755"/>
              <a:ext cx="4143167" cy="5688377"/>
              <a:chOff x="7458483" y="3178675"/>
              <a:chExt cx="4143167" cy="5688377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D6429750-1751-4620-8692-98BF894B0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8483" y="3178675"/>
                <a:ext cx="2024124" cy="5688377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7FAE610A-0F64-4D8D-BF42-945569F5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10688" y="3398564"/>
                <a:ext cx="2590962" cy="5388475"/>
              </a:xfrm>
              <a:prstGeom prst="rect">
                <a:avLst/>
              </a:prstGeom>
            </p:spPr>
          </p:pic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56E5BE-2D98-45CA-AE19-A61511C354D6}"/>
              </a:ext>
            </a:extLst>
          </p:cNvPr>
          <p:cNvSpPr txBox="1"/>
          <p:nvPr/>
        </p:nvSpPr>
        <p:spPr>
          <a:xfrm>
            <a:off x="1301302" y="60296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sz="2800" b="1" dirty="0">
                <a:solidFill>
                  <a:srgbClr val="2DC7EB"/>
                </a:solidFill>
                <a:ea typeface="源真ゴシック等幅 Bold" panose="020B0609020203020207" pitchFamily="49" charset="-128"/>
                <a:cs typeface="源真ゴシック等幅 Bold" panose="020B0609020203020207" pitchFamily="49" charset="-128"/>
              </a:rPr>
              <a:t>「</a:t>
            </a:r>
            <a:r>
              <a:rPr lang="zh-TW" altLang="en-US" sz="2800" b="1" dirty="0">
                <a:ea typeface="源真ゴシック等幅 Bold" panose="020B0609020203020207" pitchFamily="49" charset="-128"/>
                <a:cs typeface="源真ゴシック等幅 Bold" panose="020B0609020203020207" pitchFamily="49" charset="-128"/>
              </a:rPr>
              <a:t>有給消化率　約</a:t>
            </a:r>
            <a:r>
              <a:rPr lang="en-US" altLang="zh-TW" sz="2800" b="1" dirty="0">
                <a:ea typeface="源真ゴシック等幅 Bold" panose="020B0609020203020207" pitchFamily="49" charset="-128"/>
                <a:cs typeface="源真ゴシック等幅 Bold" panose="020B0609020203020207" pitchFamily="49" charset="-128"/>
              </a:rPr>
              <a:t>80</a:t>
            </a:r>
            <a:r>
              <a:rPr lang="zh-TW" altLang="en-US" sz="2800" b="1" dirty="0">
                <a:ea typeface="源真ゴシック等幅 Bold" panose="020B0609020203020207" pitchFamily="49" charset="-128"/>
                <a:cs typeface="源真ゴシック等幅 Bold" panose="020B0609020203020207" pitchFamily="49" charset="-128"/>
              </a:rPr>
              <a:t>％</a:t>
            </a:r>
            <a:r>
              <a:rPr lang="ja-JP" altLang="en-US" sz="2800" b="1" dirty="0">
                <a:solidFill>
                  <a:srgbClr val="2DC7EB"/>
                </a:solidFill>
                <a:ea typeface="源真ゴシック等幅 Bold" panose="020B0609020203020207" pitchFamily="49" charset="-128"/>
                <a:cs typeface="源真ゴシック等幅 Bold" panose="020B0609020203020207" pitchFamily="49" charset="-128"/>
              </a:rPr>
              <a:t>」</a:t>
            </a:r>
            <a:endParaRPr lang="zh-TW" altLang="en-US" sz="2800" b="1" dirty="0">
              <a:solidFill>
                <a:srgbClr val="2DC7EB"/>
              </a:solidFill>
              <a:ea typeface="源真ゴシック等幅 Bold" panose="020B0609020203020207" pitchFamily="49" charset="-128"/>
              <a:cs typeface="源真ゴシック等幅 Bold" panose="020B06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809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D589FE1C-75AF-4851-B411-E00CB4BBB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693964"/>
              </p:ext>
            </p:extLst>
          </p:nvPr>
        </p:nvGraphicFramePr>
        <p:xfrm>
          <a:off x="438728" y="1207269"/>
          <a:ext cx="11314545" cy="495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825904-645A-4D83-AB0D-4884A89EA9AF}"/>
              </a:ext>
            </a:extLst>
          </p:cNvPr>
          <p:cNvSpPr txBox="1"/>
          <p:nvPr/>
        </p:nvSpPr>
        <p:spPr>
          <a:xfrm>
            <a:off x="5253461" y="266885"/>
            <a:ext cx="1685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spc="300" dirty="0">
                <a:solidFill>
                  <a:srgbClr val="2DC7EB"/>
                </a:solidFill>
              </a:rPr>
              <a:t>組織図</a:t>
            </a:r>
          </a:p>
        </p:txBody>
      </p:sp>
    </p:spTree>
    <p:extLst>
      <p:ext uri="{BB962C8B-B14F-4D97-AF65-F5344CB8AC3E}">
        <p14:creationId xmlns:p14="http://schemas.microsoft.com/office/powerpoint/2010/main" val="244986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1039A3-50FC-4DB1-A816-596D68A50816}"/>
              </a:ext>
            </a:extLst>
          </p:cNvPr>
          <p:cNvGrpSpPr/>
          <p:nvPr/>
        </p:nvGrpSpPr>
        <p:grpSpPr>
          <a:xfrm>
            <a:off x="3301805" y="643203"/>
            <a:ext cx="5588389" cy="461665"/>
            <a:chOff x="1094340" y="832117"/>
            <a:chExt cx="5588389" cy="46166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A74145B-78A6-4161-B5E5-F46CDABC50F7}"/>
                </a:ext>
              </a:extLst>
            </p:cNvPr>
            <p:cNvSpPr txBox="1"/>
            <p:nvPr/>
          </p:nvSpPr>
          <p:spPr>
            <a:xfrm>
              <a:off x="1094340" y="832117"/>
              <a:ext cx="5588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spc="300" dirty="0"/>
                <a:t>医療業界で</a:t>
              </a:r>
              <a:r>
                <a:rPr lang="ja-JP" altLang="en-US" sz="2400" b="1" spc="300" dirty="0">
                  <a:solidFill>
                    <a:srgbClr val="2DC7EB"/>
                  </a:solidFill>
                </a:rPr>
                <a:t>自社サービス</a:t>
              </a:r>
              <a:r>
                <a:rPr lang="ja-JP" altLang="en-US" sz="2400" spc="300" dirty="0"/>
                <a:t>を展開！</a:t>
              </a:r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67310CF-B79D-4F26-A4C9-55BCA76E1641}"/>
                </a:ext>
              </a:extLst>
            </p:cNvPr>
            <p:cNvCxnSpPr/>
            <p:nvPr/>
          </p:nvCxnSpPr>
          <p:spPr>
            <a:xfrm>
              <a:off x="1176190" y="1282207"/>
              <a:ext cx="5328000" cy="0"/>
            </a:xfrm>
            <a:prstGeom prst="line">
              <a:avLst/>
            </a:prstGeom>
            <a:ln>
              <a:solidFill>
                <a:srgbClr val="2DC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DCDC60-0960-45F2-9129-F9E118914038}"/>
              </a:ext>
            </a:extLst>
          </p:cNvPr>
          <p:cNvSpPr txBox="1"/>
          <p:nvPr/>
        </p:nvSpPr>
        <p:spPr>
          <a:xfrm>
            <a:off x="1441427" y="1806893"/>
            <a:ext cx="9355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b="1" spc="300" dirty="0">
                <a:solidFill>
                  <a:srgbClr val="2DC7EB"/>
                </a:solidFill>
              </a:rPr>
              <a:t>日本最大級の医療機関検索サイト</a:t>
            </a:r>
            <a:r>
              <a:rPr lang="en-US" altLang="ja-JP" sz="3200" b="1" spc="300" dirty="0">
                <a:solidFill>
                  <a:srgbClr val="2DC7EB"/>
                </a:solidFill>
              </a:rPr>
              <a:t>｢</a:t>
            </a:r>
            <a:r>
              <a:rPr lang="ja-JP" altLang="en-US" sz="3200" b="1" spc="300" dirty="0">
                <a:solidFill>
                  <a:srgbClr val="2DC7EB"/>
                </a:solidFill>
              </a:rPr>
              <a:t>病院なび</a:t>
            </a:r>
            <a:r>
              <a:rPr lang="en-US" altLang="ja-JP" sz="3200" b="1" spc="300" dirty="0">
                <a:solidFill>
                  <a:srgbClr val="2DC7EB"/>
                </a:solidFill>
              </a:rPr>
              <a:t>｣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5FB97F6-85F8-4473-B2C6-FCC33CE03D93}"/>
              </a:ext>
            </a:extLst>
          </p:cNvPr>
          <p:cNvSpPr/>
          <p:nvPr/>
        </p:nvSpPr>
        <p:spPr>
          <a:xfrm>
            <a:off x="359179" y="3126575"/>
            <a:ext cx="5569970" cy="3366822"/>
          </a:xfrm>
          <a:prstGeom prst="roundRect">
            <a:avLst/>
          </a:prstGeom>
          <a:solidFill>
            <a:srgbClr val="2DC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BEC7-2E5F-4B62-8A6A-6BFF8DCD5E39}"/>
              </a:ext>
            </a:extLst>
          </p:cNvPr>
          <p:cNvSpPr txBox="1"/>
          <p:nvPr/>
        </p:nvSpPr>
        <p:spPr>
          <a:xfrm>
            <a:off x="848532" y="3501098"/>
            <a:ext cx="5287019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sz="2000" b="1" spc="300" dirty="0">
                <a:solidFill>
                  <a:schemeClr val="bg1"/>
                </a:solidFill>
              </a:rPr>
              <a:t>検索可能な医療機関・薬局・薬店</a:t>
            </a:r>
            <a:endParaRPr lang="en-US" altLang="ja-JP" sz="2000" b="1" spc="300" dirty="0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6321293-9C38-4C4E-89F6-2FC8A11DB251}"/>
              </a:ext>
            </a:extLst>
          </p:cNvPr>
          <p:cNvGrpSpPr/>
          <p:nvPr/>
        </p:nvGrpSpPr>
        <p:grpSpPr>
          <a:xfrm>
            <a:off x="3165733" y="4227897"/>
            <a:ext cx="2771934" cy="2223591"/>
            <a:chOff x="3235183" y="4181597"/>
            <a:chExt cx="2771934" cy="222359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53AADD8-7B2D-4277-8995-2548D7D5A427}"/>
                </a:ext>
              </a:extLst>
            </p:cNvPr>
            <p:cNvSpPr txBox="1"/>
            <p:nvPr/>
          </p:nvSpPr>
          <p:spPr>
            <a:xfrm>
              <a:off x="3292144" y="4181597"/>
              <a:ext cx="1518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b="1" spc="300" dirty="0">
                  <a:solidFill>
                    <a:schemeClr val="bg1"/>
                  </a:solidFill>
                </a:rPr>
                <a:t>全国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77E7369-264F-4121-8ED9-54D0FBB5F568}"/>
                </a:ext>
              </a:extLst>
            </p:cNvPr>
            <p:cNvSpPr txBox="1"/>
            <p:nvPr/>
          </p:nvSpPr>
          <p:spPr>
            <a:xfrm>
              <a:off x="3235183" y="4543140"/>
              <a:ext cx="2771934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500" b="1" spc="300" dirty="0">
                  <a:solidFill>
                    <a:schemeClr val="bg1"/>
                  </a:solidFill>
                </a:rPr>
                <a:t>23</a:t>
              </a:r>
              <a:endParaRPr lang="ja-JP" altLang="en-US" sz="11500" b="1" spc="300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CFAA010-0A0F-4C7D-A44A-46952D4125D6}"/>
                </a:ext>
              </a:extLst>
            </p:cNvPr>
            <p:cNvSpPr txBox="1"/>
            <p:nvPr/>
          </p:nvSpPr>
          <p:spPr>
            <a:xfrm>
              <a:off x="5018262" y="4804778"/>
              <a:ext cx="7253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b="1" spc="300" dirty="0">
                  <a:solidFill>
                    <a:schemeClr val="bg1"/>
                  </a:solidFill>
                </a:rPr>
                <a:t>万軒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71862CE5-D8B9-45ED-A1D9-D759E102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" b="438"/>
          <a:stretch>
            <a:fillRect/>
          </a:stretch>
        </p:blipFill>
        <p:spPr>
          <a:xfrm>
            <a:off x="359179" y="4260437"/>
            <a:ext cx="2629440" cy="2232960"/>
          </a:xfrm>
          <a:custGeom>
            <a:avLst/>
            <a:gdLst>
              <a:gd name="connsiteX0" fmla="*/ 0 w 2629440"/>
              <a:gd name="connsiteY0" fmla="*/ 0 h 2232960"/>
              <a:gd name="connsiteX1" fmla="*/ 2629440 w 2629440"/>
              <a:gd name="connsiteY1" fmla="*/ 0 h 2232960"/>
              <a:gd name="connsiteX2" fmla="*/ 2629440 w 2629440"/>
              <a:gd name="connsiteY2" fmla="*/ 2232960 h 2232960"/>
              <a:gd name="connsiteX3" fmla="*/ 561148 w 2629440"/>
              <a:gd name="connsiteY3" fmla="*/ 2232960 h 2232960"/>
              <a:gd name="connsiteX4" fmla="*/ 0 w 2629440"/>
              <a:gd name="connsiteY4" fmla="*/ 1671812 h 223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9440" h="2232960">
                <a:moveTo>
                  <a:pt x="0" y="0"/>
                </a:moveTo>
                <a:lnTo>
                  <a:pt x="2629440" y="0"/>
                </a:lnTo>
                <a:lnTo>
                  <a:pt x="2629440" y="2232960"/>
                </a:lnTo>
                <a:lnTo>
                  <a:pt x="561148" y="2232960"/>
                </a:lnTo>
                <a:cubicBezTo>
                  <a:pt x="251235" y="2232960"/>
                  <a:pt x="0" y="1981725"/>
                  <a:pt x="0" y="1671812"/>
                </a:cubicBezTo>
                <a:close/>
              </a:path>
            </a:pathLst>
          </a:cu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2257731-87AA-4CF6-BB8F-7867BAC82711}"/>
              </a:ext>
            </a:extLst>
          </p:cNvPr>
          <p:cNvSpPr/>
          <p:nvPr/>
        </p:nvSpPr>
        <p:spPr>
          <a:xfrm>
            <a:off x="6262851" y="3126575"/>
            <a:ext cx="5569970" cy="3366822"/>
          </a:xfrm>
          <a:prstGeom prst="roundRect">
            <a:avLst/>
          </a:prstGeom>
          <a:solidFill>
            <a:srgbClr val="2DC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5FF1E5-1EFD-464B-B662-2C1824807384}"/>
              </a:ext>
            </a:extLst>
          </p:cNvPr>
          <p:cNvGrpSpPr/>
          <p:nvPr/>
        </p:nvGrpSpPr>
        <p:grpSpPr>
          <a:xfrm>
            <a:off x="8076587" y="3826322"/>
            <a:ext cx="3693146" cy="2092384"/>
            <a:chOff x="8018712" y="3918919"/>
            <a:chExt cx="3693146" cy="2092384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18E2EAF-7F49-47B5-8F98-B5842A49DD80}"/>
                </a:ext>
              </a:extLst>
            </p:cNvPr>
            <p:cNvSpPr txBox="1"/>
            <p:nvPr/>
          </p:nvSpPr>
          <p:spPr>
            <a:xfrm>
              <a:off x="8353860" y="3918919"/>
              <a:ext cx="3197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月間</a:t>
              </a:r>
              <a:r>
                <a:rPr lang="zh-TW" altLang="en-US" sz="36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利用者</a:t>
              </a: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03D6B25-AFB9-4B58-835F-DB4BC524BB5C}"/>
                </a:ext>
              </a:extLst>
            </p:cNvPr>
            <p:cNvGrpSpPr/>
            <p:nvPr/>
          </p:nvGrpSpPr>
          <p:grpSpPr>
            <a:xfrm>
              <a:off x="8018712" y="4484158"/>
              <a:ext cx="3693146" cy="1527145"/>
              <a:chOff x="8032842" y="4720999"/>
              <a:chExt cx="3693146" cy="1527145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3EB529E-8D8A-40C4-96A9-F830D0F7F175}"/>
                  </a:ext>
                </a:extLst>
              </p:cNvPr>
              <p:cNvSpPr txBox="1"/>
              <p:nvPr/>
            </p:nvSpPr>
            <p:spPr>
              <a:xfrm>
                <a:off x="8032842" y="4720999"/>
                <a:ext cx="35330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1,000</a:t>
                </a:r>
                <a:endParaRPr lang="zh-TW" altLang="en-US" sz="8000" b="1" spc="3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ACC3DC1-6B85-4B7F-B43C-F8C8C0F8F7D4}"/>
                  </a:ext>
                </a:extLst>
              </p:cNvPr>
              <p:cNvSpPr txBox="1"/>
              <p:nvPr/>
            </p:nvSpPr>
            <p:spPr>
              <a:xfrm>
                <a:off x="10742727" y="5724924"/>
                <a:ext cx="9832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b="1" spc="300" dirty="0">
                    <a:solidFill>
                      <a:schemeClr val="bg1"/>
                    </a:solidFill>
                  </a:rPr>
                  <a:t>以上</a:t>
                </a: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719CAA-12A5-4EC9-9A63-75C775699B94}"/>
                  </a:ext>
                </a:extLst>
              </p:cNvPr>
              <p:cNvSpPr txBox="1"/>
              <p:nvPr/>
            </p:nvSpPr>
            <p:spPr>
              <a:xfrm>
                <a:off x="11191326" y="4899863"/>
                <a:ext cx="4735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spc="300" dirty="0">
                    <a:solidFill>
                      <a:schemeClr val="bg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万人</a:t>
                </a:r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E82C56C-CEEE-4C97-A34B-406C22D9C41E}"/>
              </a:ext>
            </a:extLst>
          </p:cNvPr>
          <p:cNvGrpSpPr/>
          <p:nvPr/>
        </p:nvGrpSpPr>
        <p:grpSpPr>
          <a:xfrm flipH="1">
            <a:off x="6293790" y="3521418"/>
            <a:ext cx="2149519" cy="2969261"/>
            <a:chOff x="6173618" y="3794609"/>
            <a:chExt cx="1958451" cy="2705324"/>
          </a:xfrm>
        </p:grpSpPr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44E17F2A-FA2A-494D-AE80-3A504703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618" y="3794609"/>
              <a:ext cx="1552088" cy="2698788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5A7C5221-6DB4-4802-92B7-6DA9DA6EE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8450" y="3813141"/>
              <a:ext cx="1063620" cy="2686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28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D6792-D1B5-F1AD-AD10-3471A4BC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病院なびの強み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3F1F1F-CE7E-45EA-113D-9105635A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©︎K.K. eHealthcare All Rights Reserved.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EC8027-E39F-ABBA-975F-04E231AC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13BD-E7E6-2E4B-BCBD-6DD326CCB2D3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D2A4B48-5D0A-6AF4-66EE-EEACC5D61090}"/>
              </a:ext>
            </a:extLst>
          </p:cNvPr>
          <p:cNvSpPr/>
          <p:nvPr/>
        </p:nvSpPr>
        <p:spPr>
          <a:xfrm>
            <a:off x="6208503" y="1172131"/>
            <a:ext cx="5580000" cy="360000"/>
          </a:xfrm>
          <a:prstGeom prst="roundRect">
            <a:avLst>
              <a:gd name="adj" fmla="val 50006"/>
            </a:avLst>
          </a:prstGeom>
          <a:gradFill flip="none" rotWithShape="1">
            <a:gsLst>
              <a:gs pos="30000">
                <a:srgbClr val="1172BC"/>
              </a:gs>
              <a:gs pos="100000">
                <a:srgbClr val="1DCD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b="1" dirty="0">
                <a:solidFill>
                  <a:schemeClr val="bg1"/>
                </a:solidFill>
              </a:rPr>
              <a:t>競合他社にはない独自の情報掲載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AC298E-0BE3-F070-CC8C-62AB09269735}"/>
              </a:ext>
            </a:extLst>
          </p:cNvPr>
          <p:cNvSpPr/>
          <p:nvPr/>
        </p:nvSpPr>
        <p:spPr>
          <a:xfrm>
            <a:off x="425390" y="1172131"/>
            <a:ext cx="5580000" cy="360000"/>
          </a:xfrm>
          <a:prstGeom prst="roundRect">
            <a:avLst>
              <a:gd name="adj" fmla="val 50006"/>
            </a:avLst>
          </a:prstGeom>
          <a:gradFill flip="none" rotWithShape="1">
            <a:gsLst>
              <a:gs pos="30000">
                <a:srgbClr val="1172BC"/>
              </a:gs>
              <a:gs pos="100000">
                <a:srgbClr val="1DCDE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b="1" dirty="0">
                <a:solidFill>
                  <a:schemeClr val="bg1"/>
                </a:solidFill>
              </a:rPr>
              <a:t>圧倒的な情報量の多さ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B5436AE-7002-A44A-ED42-210643631857}"/>
              </a:ext>
            </a:extLst>
          </p:cNvPr>
          <p:cNvSpPr/>
          <p:nvPr/>
        </p:nvSpPr>
        <p:spPr>
          <a:xfrm>
            <a:off x="6199915" y="5328708"/>
            <a:ext cx="5580000" cy="10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疾患・症状・特徴・専門医・受信しやすい時間帯などが</a:t>
            </a:r>
            <a:b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掲載されている他、初診受付など、病院を選ぶ際に役立つサービスで高い支持をいただいています。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19A4D0-D598-9BAA-DD6A-B4CB81CD8348}"/>
              </a:ext>
            </a:extLst>
          </p:cNvPr>
          <p:cNvSpPr/>
          <p:nvPr/>
        </p:nvSpPr>
        <p:spPr>
          <a:xfrm>
            <a:off x="425390" y="3004565"/>
            <a:ext cx="5580000" cy="10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約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50,000</a:t>
            </a: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軒の医療機関へ東邦グループ営業担当</a:t>
            </a: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2,000</a:t>
            </a: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名が</a:t>
            </a:r>
            <a:b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直接聞き取りを行うことで、</a:t>
            </a:r>
            <a:b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高品質な情報を掲載する事が可能です。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C9EF35E-1F2C-239D-0E5A-15C945EA74EE}"/>
              </a:ext>
            </a:extLst>
          </p:cNvPr>
          <p:cNvSpPr/>
          <p:nvPr/>
        </p:nvSpPr>
        <p:spPr>
          <a:xfrm>
            <a:off x="425390" y="5328708"/>
            <a:ext cx="5580000" cy="10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spcBef>
                <a:spcPts val="600"/>
              </a:spcBef>
            </a:pPr>
            <a: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</a:t>
            </a: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ページにもわたるアンケートを実施することで、</a:t>
            </a:r>
            <a:b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実際に来院してみないと分からないような</a:t>
            </a:r>
            <a:br>
              <a:rPr kumimoji="1" lang="en-US" altLang="ja-JP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kumimoji="1"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詳細な情報を掲載できます。</a:t>
            </a:r>
            <a:endParaRPr kumimoji="1"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CA52A7A-5664-97F2-A430-35A608871847}"/>
              </a:ext>
            </a:extLst>
          </p:cNvPr>
          <p:cNvGrpSpPr/>
          <p:nvPr/>
        </p:nvGrpSpPr>
        <p:grpSpPr>
          <a:xfrm>
            <a:off x="2851866" y="4348442"/>
            <a:ext cx="823733" cy="855355"/>
            <a:chOff x="2851866" y="4348442"/>
            <a:chExt cx="823733" cy="855355"/>
          </a:xfrm>
          <a:gradFill flip="none" rotWithShape="1">
            <a:gsLst>
              <a:gs pos="40000">
                <a:srgbClr val="1172BC"/>
              </a:gs>
              <a:gs pos="100000">
                <a:srgbClr val="1DCDE5"/>
              </a:gs>
            </a:gsLst>
            <a:lin ang="18900000" scaled="1"/>
            <a:tileRect/>
          </a:gradFill>
        </p:grpSpPr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B6E13E40-9124-59CC-4F14-EA3F758B47C3}"/>
                </a:ext>
              </a:extLst>
            </p:cNvPr>
            <p:cNvSpPr/>
            <p:nvPr/>
          </p:nvSpPr>
          <p:spPr>
            <a:xfrm flipH="1">
              <a:off x="3183316" y="4538759"/>
              <a:ext cx="419124" cy="419124"/>
            </a:xfrm>
            <a:custGeom>
              <a:avLst/>
              <a:gdLst>
                <a:gd name="connsiteX0" fmla="*/ 359249 w 419124"/>
                <a:gd name="connsiteY0" fmla="*/ 314343 h 419124"/>
                <a:gd name="connsiteX1" fmla="*/ 376357 w 419124"/>
                <a:gd name="connsiteY1" fmla="*/ 366734 h 419124"/>
                <a:gd name="connsiteX2" fmla="*/ 366734 w 419124"/>
                <a:gd name="connsiteY2" fmla="*/ 376357 h 419124"/>
                <a:gd name="connsiteX3" fmla="*/ 314343 w 419124"/>
                <a:gd name="connsiteY3" fmla="*/ 359249 h 419124"/>
                <a:gd name="connsiteX4" fmla="*/ 313274 w 419124"/>
                <a:gd name="connsiteY4" fmla="*/ 358180 h 419124"/>
                <a:gd name="connsiteX5" fmla="*/ 314343 w 419124"/>
                <a:gd name="connsiteY5" fmla="*/ 315412 h 419124"/>
                <a:gd name="connsiteX6" fmla="*/ 359249 w 419124"/>
                <a:gd name="connsiteY6" fmla="*/ 314343 h 419124"/>
                <a:gd name="connsiteX7" fmla="*/ 0 w 419124"/>
                <a:gd name="connsiteY7" fmla="*/ 79120 h 419124"/>
                <a:gd name="connsiteX8" fmla="*/ 301513 w 419124"/>
                <a:gd name="connsiteY8" fmla="*/ 380633 h 419124"/>
                <a:gd name="connsiteX9" fmla="*/ 419124 w 419124"/>
                <a:gd name="connsiteY9" fmla="*/ 419124 h 419124"/>
                <a:gd name="connsiteX10" fmla="*/ 380633 w 419124"/>
                <a:gd name="connsiteY10" fmla="*/ 302582 h 419124"/>
                <a:gd name="connsiteX11" fmla="*/ 79120 w 419124"/>
                <a:gd name="connsiteY11" fmla="*/ 0 h 419124"/>
                <a:gd name="connsiteX12" fmla="*/ 0 w 419124"/>
                <a:gd name="connsiteY12" fmla="*/ 79120 h 41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124" h="419124">
                  <a:moveTo>
                    <a:pt x="359249" y="314343"/>
                  </a:moveTo>
                  <a:lnTo>
                    <a:pt x="376357" y="366734"/>
                  </a:lnTo>
                  <a:lnTo>
                    <a:pt x="366734" y="376357"/>
                  </a:lnTo>
                  <a:lnTo>
                    <a:pt x="314343" y="359249"/>
                  </a:lnTo>
                  <a:cubicBezTo>
                    <a:pt x="314343" y="359249"/>
                    <a:pt x="314343" y="359249"/>
                    <a:pt x="313274" y="358180"/>
                  </a:cubicBezTo>
                  <a:cubicBezTo>
                    <a:pt x="301513" y="346419"/>
                    <a:pt x="301513" y="327174"/>
                    <a:pt x="314343" y="315412"/>
                  </a:cubicBezTo>
                  <a:cubicBezTo>
                    <a:pt x="327174" y="303651"/>
                    <a:pt x="346419" y="302582"/>
                    <a:pt x="359249" y="314343"/>
                  </a:cubicBezTo>
                  <a:close/>
                  <a:moveTo>
                    <a:pt x="0" y="79120"/>
                  </a:moveTo>
                  <a:lnTo>
                    <a:pt x="301513" y="380633"/>
                  </a:lnTo>
                  <a:lnTo>
                    <a:pt x="419124" y="419124"/>
                  </a:lnTo>
                  <a:lnTo>
                    <a:pt x="380633" y="302582"/>
                  </a:lnTo>
                  <a:lnTo>
                    <a:pt x="79120" y="0"/>
                  </a:lnTo>
                  <a:lnTo>
                    <a:pt x="0" y="79120"/>
                  </a:lnTo>
                  <a:close/>
                </a:path>
              </a:pathLst>
            </a:custGeom>
            <a:grpFill/>
            <a:ln w="10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1DC45D2-B9F1-2487-C639-D7DD8BA9F208}"/>
                </a:ext>
              </a:extLst>
            </p:cNvPr>
            <p:cNvSpPr/>
            <p:nvPr/>
          </p:nvSpPr>
          <p:spPr>
            <a:xfrm flipH="1">
              <a:off x="3546842" y="4466321"/>
              <a:ext cx="128757" cy="128036"/>
            </a:xfrm>
            <a:custGeom>
              <a:avLst/>
              <a:gdLst>
                <a:gd name="connsiteX0" fmla="*/ 5800 w 128757"/>
                <a:gd name="connsiteY0" fmla="*/ 52123 h 128036"/>
                <a:gd name="connsiteX1" fmla="*/ 7938 w 128757"/>
                <a:gd name="connsiteY1" fmla="*/ 85268 h 128036"/>
                <a:gd name="connsiteX2" fmla="*/ 50706 w 128757"/>
                <a:gd name="connsiteY2" fmla="*/ 128036 h 128036"/>
                <a:gd name="connsiteX3" fmla="*/ 128757 w 128757"/>
                <a:gd name="connsiteY3" fmla="*/ 49985 h 128036"/>
                <a:gd name="connsiteX4" fmla="*/ 85990 w 128757"/>
                <a:gd name="connsiteY4" fmla="*/ 7217 h 128036"/>
                <a:gd name="connsiteX5" fmla="*/ 85990 w 128757"/>
                <a:gd name="connsiteY5" fmla="*/ 7217 h 128036"/>
                <a:gd name="connsiteX6" fmla="*/ 51775 w 128757"/>
                <a:gd name="connsiteY6" fmla="*/ 7217 h 128036"/>
                <a:gd name="connsiteX7" fmla="*/ 7938 w 128757"/>
                <a:gd name="connsiteY7" fmla="*/ 51054 h 128036"/>
                <a:gd name="connsiteX8" fmla="*/ 5800 w 128757"/>
                <a:gd name="connsiteY8" fmla="*/ 52123 h 12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757" h="128036">
                  <a:moveTo>
                    <a:pt x="5800" y="52123"/>
                  </a:moveTo>
                  <a:cubicBezTo>
                    <a:pt x="-2754" y="61746"/>
                    <a:pt x="-1684" y="76715"/>
                    <a:pt x="7938" y="85268"/>
                  </a:cubicBezTo>
                  <a:lnTo>
                    <a:pt x="50706" y="128036"/>
                  </a:lnTo>
                  <a:lnTo>
                    <a:pt x="128757" y="49985"/>
                  </a:lnTo>
                  <a:lnTo>
                    <a:pt x="85990" y="7217"/>
                  </a:lnTo>
                  <a:cubicBezTo>
                    <a:pt x="85990" y="7217"/>
                    <a:pt x="85990" y="7217"/>
                    <a:pt x="85990" y="7217"/>
                  </a:cubicBezTo>
                  <a:cubicBezTo>
                    <a:pt x="76367" y="-2406"/>
                    <a:pt x="60329" y="-2406"/>
                    <a:pt x="51775" y="7217"/>
                  </a:cubicBezTo>
                  <a:lnTo>
                    <a:pt x="7938" y="51054"/>
                  </a:lnTo>
                  <a:cubicBezTo>
                    <a:pt x="6869" y="51054"/>
                    <a:pt x="6869" y="52123"/>
                    <a:pt x="5800" y="52123"/>
                  </a:cubicBezTo>
                  <a:close/>
                </a:path>
              </a:pathLst>
            </a:custGeom>
            <a:grpFill/>
            <a:ln w="10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CFCC470A-16AB-AAF9-4B58-2FA76736314F}"/>
                </a:ext>
              </a:extLst>
            </p:cNvPr>
            <p:cNvSpPr/>
            <p:nvPr/>
          </p:nvSpPr>
          <p:spPr>
            <a:xfrm flipH="1">
              <a:off x="2980169" y="4915115"/>
              <a:ext cx="183901" cy="42767"/>
            </a:xfrm>
            <a:custGeom>
              <a:avLst/>
              <a:gdLst>
                <a:gd name="connsiteX0" fmla="*/ 183902 w 183901"/>
                <a:gd name="connsiteY0" fmla="*/ 0 h 42767"/>
                <a:gd name="connsiteX1" fmla="*/ 0 w 183901"/>
                <a:gd name="connsiteY1" fmla="*/ 0 h 42767"/>
                <a:gd name="connsiteX2" fmla="*/ 14969 w 183901"/>
                <a:gd name="connsiteY2" fmla="*/ 42768 h 42767"/>
                <a:gd name="connsiteX3" fmla="*/ 183902 w 183901"/>
                <a:gd name="connsiteY3" fmla="*/ 42768 h 4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01" h="42767">
                  <a:moveTo>
                    <a:pt x="183902" y="0"/>
                  </a:moveTo>
                  <a:lnTo>
                    <a:pt x="0" y="0"/>
                  </a:lnTo>
                  <a:lnTo>
                    <a:pt x="14969" y="42768"/>
                  </a:lnTo>
                  <a:lnTo>
                    <a:pt x="183902" y="42768"/>
                  </a:lnTo>
                  <a:close/>
                </a:path>
              </a:pathLst>
            </a:custGeom>
            <a:grpFill/>
            <a:ln w="10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F7B8B441-29A1-4F52-33BC-83152A504786}"/>
                </a:ext>
              </a:extLst>
            </p:cNvPr>
            <p:cNvSpPr/>
            <p:nvPr/>
          </p:nvSpPr>
          <p:spPr>
            <a:xfrm flipH="1">
              <a:off x="2980169" y="4658509"/>
              <a:ext cx="378494" cy="42767"/>
            </a:xfrm>
            <a:custGeom>
              <a:avLst/>
              <a:gdLst>
                <a:gd name="connsiteX0" fmla="*/ 378495 w 378494"/>
                <a:gd name="connsiteY0" fmla="*/ 0 h 42767"/>
                <a:gd name="connsiteX1" fmla="*/ 0 w 378494"/>
                <a:gd name="connsiteY1" fmla="*/ 0 h 42767"/>
                <a:gd name="connsiteX2" fmla="*/ 42768 w 378494"/>
                <a:gd name="connsiteY2" fmla="*/ 42768 h 42767"/>
                <a:gd name="connsiteX3" fmla="*/ 378495 w 378494"/>
                <a:gd name="connsiteY3" fmla="*/ 42768 h 4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94" h="42767">
                  <a:moveTo>
                    <a:pt x="378495" y="0"/>
                  </a:moveTo>
                  <a:lnTo>
                    <a:pt x="0" y="0"/>
                  </a:lnTo>
                  <a:lnTo>
                    <a:pt x="42768" y="42768"/>
                  </a:lnTo>
                  <a:lnTo>
                    <a:pt x="378495" y="42768"/>
                  </a:lnTo>
                  <a:close/>
                </a:path>
              </a:pathLst>
            </a:custGeom>
            <a:grpFill/>
            <a:ln w="10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27D24FDD-A187-548A-2E58-099AAC7FB611}"/>
                </a:ext>
              </a:extLst>
            </p:cNvPr>
            <p:cNvSpPr/>
            <p:nvPr/>
          </p:nvSpPr>
          <p:spPr>
            <a:xfrm flipH="1">
              <a:off x="2851866" y="4348442"/>
              <a:ext cx="662900" cy="855355"/>
            </a:xfrm>
            <a:custGeom>
              <a:avLst/>
              <a:gdLst>
                <a:gd name="connsiteX0" fmla="*/ 0 w 662900"/>
                <a:gd name="connsiteY0" fmla="*/ 402017 h 855355"/>
                <a:gd name="connsiteX1" fmla="*/ 0 w 662900"/>
                <a:gd name="connsiteY1" fmla="*/ 812588 h 855355"/>
                <a:gd name="connsiteX2" fmla="*/ 42768 w 662900"/>
                <a:gd name="connsiteY2" fmla="*/ 855356 h 855355"/>
                <a:gd name="connsiteX3" fmla="*/ 620133 w 662900"/>
                <a:gd name="connsiteY3" fmla="*/ 855356 h 855355"/>
                <a:gd name="connsiteX4" fmla="*/ 662901 w 662900"/>
                <a:gd name="connsiteY4" fmla="*/ 812588 h 855355"/>
                <a:gd name="connsiteX5" fmla="*/ 662901 w 662900"/>
                <a:gd name="connsiteY5" fmla="*/ 106919 h 855355"/>
                <a:gd name="connsiteX6" fmla="*/ 620133 w 662900"/>
                <a:gd name="connsiteY6" fmla="*/ 64152 h 855355"/>
                <a:gd name="connsiteX7" fmla="*/ 438370 w 662900"/>
                <a:gd name="connsiteY7" fmla="*/ 64152 h 855355"/>
                <a:gd name="connsiteX8" fmla="*/ 438370 w 662900"/>
                <a:gd name="connsiteY8" fmla="*/ 42768 h 855355"/>
                <a:gd name="connsiteX9" fmla="*/ 395602 w 662900"/>
                <a:gd name="connsiteY9" fmla="*/ 0 h 855355"/>
                <a:gd name="connsiteX10" fmla="*/ 267299 w 662900"/>
                <a:gd name="connsiteY10" fmla="*/ 0 h 855355"/>
                <a:gd name="connsiteX11" fmla="*/ 224531 w 662900"/>
                <a:gd name="connsiteY11" fmla="*/ 42768 h 855355"/>
                <a:gd name="connsiteX12" fmla="*/ 224531 w 662900"/>
                <a:gd name="connsiteY12" fmla="*/ 64152 h 855355"/>
                <a:gd name="connsiteX13" fmla="*/ 42768 w 662900"/>
                <a:gd name="connsiteY13" fmla="*/ 64152 h 855355"/>
                <a:gd name="connsiteX14" fmla="*/ 0 w 662900"/>
                <a:gd name="connsiteY14" fmla="*/ 106919 h 855355"/>
                <a:gd name="connsiteX15" fmla="*/ 0 w 662900"/>
                <a:gd name="connsiteY15" fmla="*/ 153964 h 855355"/>
                <a:gd name="connsiteX16" fmla="*/ 11761 w 662900"/>
                <a:gd name="connsiteY16" fmla="*/ 165725 h 855355"/>
                <a:gd name="connsiteX17" fmla="*/ 13900 w 662900"/>
                <a:gd name="connsiteY17" fmla="*/ 167864 h 855355"/>
                <a:gd name="connsiteX18" fmla="*/ 13900 w 662900"/>
                <a:gd name="connsiteY18" fmla="*/ 167864 h 855355"/>
                <a:gd name="connsiteX19" fmla="*/ 64152 w 662900"/>
                <a:gd name="connsiteY19" fmla="*/ 218116 h 855355"/>
                <a:gd name="connsiteX20" fmla="*/ 64152 w 662900"/>
                <a:gd name="connsiteY20" fmla="*/ 128303 h 855355"/>
                <a:gd name="connsiteX21" fmla="*/ 181763 w 662900"/>
                <a:gd name="connsiteY21" fmla="*/ 128303 h 855355"/>
                <a:gd name="connsiteX22" fmla="*/ 181763 w 662900"/>
                <a:gd name="connsiteY22" fmla="*/ 192455 h 855355"/>
                <a:gd name="connsiteX23" fmla="*/ 481138 w 662900"/>
                <a:gd name="connsiteY23" fmla="*/ 192455 h 855355"/>
                <a:gd name="connsiteX24" fmla="*/ 481138 w 662900"/>
                <a:gd name="connsiteY24" fmla="*/ 128303 h 855355"/>
                <a:gd name="connsiteX25" fmla="*/ 598749 w 662900"/>
                <a:gd name="connsiteY25" fmla="*/ 128303 h 855355"/>
                <a:gd name="connsiteX26" fmla="*/ 598749 w 662900"/>
                <a:gd name="connsiteY26" fmla="*/ 791204 h 855355"/>
                <a:gd name="connsiteX27" fmla="*/ 64152 w 662900"/>
                <a:gd name="connsiteY27" fmla="*/ 791204 h 855355"/>
                <a:gd name="connsiteX28" fmla="*/ 64152 w 662900"/>
                <a:gd name="connsiteY28" fmla="*/ 466169 h 855355"/>
                <a:gd name="connsiteX29" fmla="*/ 0 w 662900"/>
                <a:gd name="connsiteY29" fmla="*/ 402017 h 855355"/>
                <a:gd name="connsiteX30" fmla="*/ 363526 w 662900"/>
                <a:gd name="connsiteY30" fmla="*/ 74844 h 855355"/>
                <a:gd name="connsiteX31" fmla="*/ 331450 w 662900"/>
                <a:gd name="connsiteY31" fmla="*/ 106919 h 855355"/>
                <a:gd name="connsiteX32" fmla="*/ 299375 w 662900"/>
                <a:gd name="connsiteY32" fmla="*/ 74844 h 855355"/>
                <a:gd name="connsiteX33" fmla="*/ 331450 w 662900"/>
                <a:gd name="connsiteY33" fmla="*/ 42768 h 855355"/>
                <a:gd name="connsiteX34" fmla="*/ 353903 w 662900"/>
                <a:gd name="connsiteY34" fmla="*/ 52391 h 855355"/>
                <a:gd name="connsiteX35" fmla="*/ 363526 w 662900"/>
                <a:gd name="connsiteY35" fmla="*/ 74844 h 85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62900" h="855355">
                  <a:moveTo>
                    <a:pt x="0" y="402017"/>
                  </a:moveTo>
                  <a:lnTo>
                    <a:pt x="0" y="812588"/>
                  </a:lnTo>
                  <a:cubicBezTo>
                    <a:pt x="0" y="836110"/>
                    <a:pt x="19245" y="855356"/>
                    <a:pt x="42768" y="855356"/>
                  </a:cubicBezTo>
                  <a:lnTo>
                    <a:pt x="620133" y="855356"/>
                  </a:lnTo>
                  <a:cubicBezTo>
                    <a:pt x="643655" y="855356"/>
                    <a:pt x="662901" y="836110"/>
                    <a:pt x="662901" y="812588"/>
                  </a:cubicBezTo>
                  <a:lnTo>
                    <a:pt x="662901" y="106919"/>
                  </a:lnTo>
                  <a:cubicBezTo>
                    <a:pt x="662901" y="83397"/>
                    <a:pt x="643655" y="64152"/>
                    <a:pt x="620133" y="64152"/>
                  </a:cubicBezTo>
                  <a:lnTo>
                    <a:pt x="438370" y="64152"/>
                  </a:lnTo>
                  <a:lnTo>
                    <a:pt x="438370" y="42768"/>
                  </a:lnTo>
                  <a:cubicBezTo>
                    <a:pt x="438370" y="19246"/>
                    <a:pt x="419124" y="0"/>
                    <a:pt x="395602" y="0"/>
                  </a:cubicBezTo>
                  <a:lnTo>
                    <a:pt x="267299" y="0"/>
                  </a:lnTo>
                  <a:cubicBezTo>
                    <a:pt x="243776" y="0"/>
                    <a:pt x="224531" y="19246"/>
                    <a:pt x="224531" y="42768"/>
                  </a:cubicBezTo>
                  <a:lnTo>
                    <a:pt x="224531" y="64152"/>
                  </a:lnTo>
                  <a:lnTo>
                    <a:pt x="42768" y="64152"/>
                  </a:lnTo>
                  <a:cubicBezTo>
                    <a:pt x="19245" y="64152"/>
                    <a:pt x="0" y="83397"/>
                    <a:pt x="0" y="106919"/>
                  </a:cubicBezTo>
                  <a:lnTo>
                    <a:pt x="0" y="153964"/>
                  </a:lnTo>
                  <a:lnTo>
                    <a:pt x="11761" y="165725"/>
                  </a:lnTo>
                  <a:lnTo>
                    <a:pt x="13900" y="167864"/>
                  </a:lnTo>
                  <a:lnTo>
                    <a:pt x="13900" y="167864"/>
                  </a:lnTo>
                  <a:lnTo>
                    <a:pt x="64152" y="218116"/>
                  </a:lnTo>
                  <a:lnTo>
                    <a:pt x="64152" y="128303"/>
                  </a:lnTo>
                  <a:lnTo>
                    <a:pt x="181763" y="128303"/>
                  </a:lnTo>
                  <a:lnTo>
                    <a:pt x="181763" y="192455"/>
                  </a:lnTo>
                  <a:lnTo>
                    <a:pt x="481138" y="192455"/>
                  </a:lnTo>
                  <a:lnTo>
                    <a:pt x="481138" y="128303"/>
                  </a:lnTo>
                  <a:lnTo>
                    <a:pt x="598749" y="128303"/>
                  </a:lnTo>
                  <a:lnTo>
                    <a:pt x="598749" y="791204"/>
                  </a:lnTo>
                  <a:lnTo>
                    <a:pt x="64152" y="791204"/>
                  </a:lnTo>
                  <a:lnTo>
                    <a:pt x="64152" y="466169"/>
                  </a:lnTo>
                  <a:lnTo>
                    <a:pt x="0" y="402017"/>
                  </a:lnTo>
                  <a:close/>
                  <a:moveTo>
                    <a:pt x="363526" y="74844"/>
                  </a:moveTo>
                  <a:cubicBezTo>
                    <a:pt x="363526" y="93020"/>
                    <a:pt x="349627" y="106919"/>
                    <a:pt x="331450" y="106919"/>
                  </a:cubicBezTo>
                  <a:cubicBezTo>
                    <a:pt x="313274" y="106919"/>
                    <a:pt x="299375" y="93020"/>
                    <a:pt x="299375" y="74844"/>
                  </a:cubicBezTo>
                  <a:cubicBezTo>
                    <a:pt x="299375" y="56667"/>
                    <a:pt x="313274" y="42768"/>
                    <a:pt x="331450" y="42768"/>
                  </a:cubicBezTo>
                  <a:cubicBezTo>
                    <a:pt x="340004" y="42768"/>
                    <a:pt x="348558" y="45975"/>
                    <a:pt x="353903" y="52391"/>
                  </a:cubicBezTo>
                  <a:cubicBezTo>
                    <a:pt x="360319" y="57737"/>
                    <a:pt x="363526" y="66290"/>
                    <a:pt x="363526" y="74844"/>
                  </a:cubicBezTo>
                  <a:close/>
                </a:path>
              </a:pathLst>
            </a:custGeom>
            <a:grpFill/>
            <a:ln w="10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E46380D9-BD3A-3844-707E-AC03A15241F5}"/>
                </a:ext>
              </a:extLst>
            </p:cNvPr>
            <p:cNvSpPr/>
            <p:nvPr/>
          </p:nvSpPr>
          <p:spPr>
            <a:xfrm flipH="1">
              <a:off x="2980169" y="4786812"/>
              <a:ext cx="250191" cy="42767"/>
            </a:xfrm>
            <a:custGeom>
              <a:avLst/>
              <a:gdLst>
                <a:gd name="connsiteX0" fmla="*/ 250192 w 250191"/>
                <a:gd name="connsiteY0" fmla="*/ 0 h 42767"/>
                <a:gd name="connsiteX1" fmla="*/ 0 w 250191"/>
                <a:gd name="connsiteY1" fmla="*/ 0 h 42767"/>
                <a:gd name="connsiteX2" fmla="*/ 42768 w 250191"/>
                <a:gd name="connsiteY2" fmla="*/ 42768 h 42767"/>
                <a:gd name="connsiteX3" fmla="*/ 250192 w 250191"/>
                <a:gd name="connsiteY3" fmla="*/ 42768 h 4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1" h="42767">
                  <a:moveTo>
                    <a:pt x="250192" y="0"/>
                  </a:moveTo>
                  <a:lnTo>
                    <a:pt x="0" y="0"/>
                  </a:lnTo>
                  <a:lnTo>
                    <a:pt x="42768" y="42768"/>
                  </a:lnTo>
                  <a:lnTo>
                    <a:pt x="250192" y="42768"/>
                  </a:lnTo>
                  <a:close/>
                </a:path>
              </a:pathLst>
            </a:custGeom>
            <a:grpFill/>
            <a:ln w="106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845BF06-6777-4013-8F1B-392AD7B088DD}"/>
              </a:ext>
            </a:extLst>
          </p:cNvPr>
          <p:cNvGrpSpPr/>
          <p:nvPr/>
        </p:nvGrpSpPr>
        <p:grpSpPr>
          <a:xfrm>
            <a:off x="2805377" y="1894984"/>
            <a:ext cx="819316" cy="923935"/>
            <a:chOff x="2805377" y="1894984"/>
            <a:chExt cx="819316" cy="923935"/>
          </a:xfrm>
          <a:gradFill flip="none" rotWithShape="1">
            <a:gsLst>
              <a:gs pos="40000">
                <a:srgbClr val="1172BC"/>
              </a:gs>
              <a:gs pos="100000">
                <a:srgbClr val="1DCDE5"/>
              </a:gs>
            </a:gsLst>
            <a:lin ang="18900000" scaled="1"/>
            <a:tileRect/>
          </a:gradFill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06EA2F32-42B8-988A-F4A9-1A4CC2423D30}"/>
                </a:ext>
              </a:extLst>
            </p:cNvPr>
            <p:cNvSpPr/>
            <p:nvPr/>
          </p:nvSpPr>
          <p:spPr>
            <a:xfrm>
              <a:off x="2909336" y="2213742"/>
              <a:ext cx="207885" cy="207885"/>
            </a:xfrm>
            <a:custGeom>
              <a:avLst/>
              <a:gdLst>
                <a:gd name="connsiteX0" fmla="*/ 207886 w 207885"/>
                <a:gd name="connsiteY0" fmla="*/ 103943 h 207885"/>
                <a:gd name="connsiteX1" fmla="*/ 103943 w 207885"/>
                <a:gd name="connsiteY1" fmla="*/ 207886 h 207885"/>
                <a:gd name="connsiteX2" fmla="*/ 0 w 207885"/>
                <a:gd name="connsiteY2" fmla="*/ 103943 h 207885"/>
                <a:gd name="connsiteX3" fmla="*/ 103943 w 207885"/>
                <a:gd name="connsiteY3" fmla="*/ 0 h 207885"/>
                <a:gd name="connsiteX4" fmla="*/ 207886 w 207885"/>
                <a:gd name="connsiteY4" fmla="*/ 103943 h 2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85" h="207885">
                  <a:moveTo>
                    <a:pt x="207886" y="103943"/>
                  </a:moveTo>
                  <a:cubicBezTo>
                    <a:pt x="207886" y="161349"/>
                    <a:pt x="161349" y="207886"/>
                    <a:pt x="103943" y="207886"/>
                  </a:cubicBezTo>
                  <a:cubicBezTo>
                    <a:pt x="46537" y="207886"/>
                    <a:pt x="0" y="161349"/>
                    <a:pt x="0" y="103943"/>
                  </a:cubicBezTo>
                  <a:cubicBezTo>
                    <a:pt x="0" y="46537"/>
                    <a:pt x="46537" y="0"/>
                    <a:pt x="103943" y="0"/>
                  </a:cubicBezTo>
                  <a:cubicBezTo>
                    <a:pt x="161349" y="0"/>
                    <a:pt x="207886" y="46537"/>
                    <a:pt x="207886" y="10394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0E54DFD5-D0B1-30D5-D101-17F7895E14DC}"/>
                </a:ext>
              </a:extLst>
            </p:cNvPr>
            <p:cNvSpPr/>
            <p:nvPr/>
          </p:nvSpPr>
          <p:spPr>
            <a:xfrm>
              <a:off x="3082574" y="2611034"/>
              <a:ext cx="415787" cy="207885"/>
            </a:xfrm>
            <a:custGeom>
              <a:avLst/>
              <a:gdLst>
                <a:gd name="connsiteX0" fmla="*/ 415771 w 415787"/>
                <a:gd name="connsiteY0" fmla="*/ 207886 h 207885"/>
                <a:gd name="connsiteX1" fmla="*/ 415771 w 415787"/>
                <a:gd name="connsiteY1" fmla="*/ 103943 h 207885"/>
                <a:gd name="connsiteX2" fmla="*/ 394983 w 415787"/>
                <a:gd name="connsiteY2" fmla="*/ 62366 h 207885"/>
                <a:gd name="connsiteX3" fmla="*/ 293350 w 415787"/>
                <a:gd name="connsiteY3" fmla="*/ 13859 h 207885"/>
                <a:gd name="connsiteX4" fmla="*/ 207886 w 415787"/>
                <a:gd name="connsiteY4" fmla="*/ 0 h 207885"/>
                <a:gd name="connsiteX5" fmla="*/ 122421 w 415787"/>
                <a:gd name="connsiteY5" fmla="*/ 13859 h 207885"/>
                <a:gd name="connsiteX6" fmla="*/ 20789 w 415787"/>
                <a:gd name="connsiteY6" fmla="*/ 62366 h 207885"/>
                <a:gd name="connsiteX7" fmla="*/ 0 w 415787"/>
                <a:gd name="connsiteY7" fmla="*/ 103943 h 207885"/>
                <a:gd name="connsiteX8" fmla="*/ 0 w 415787"/>
                <a:gd name="connsiteY8" fmla="*/ 207886 h 2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787" h="207885">
                  <a:moveTo>
                    <a:pt x="415771" y="207886"/>
                  </a:moveTo>
                  <a:lnTo>
                    <a:pt x="415771" y="103943"/>
                  </a:lnTo>
                  <a:cubicBezTo>
                    <a:pt x="416197" y="87486"/>
                    <a:pt x="408403" y="71898"/>
                    <a:pt x="394983" y="62366"/>
                  </a:cubicBezTo>
                  <a:cubicBezTo>
                    <a:pt x="365065" y="38950"/>
                    <a:pt x="330371" y="22390"/>
                    <a:pt x="293350" y="13859"/>
                  </a:cubicBezTo>
                  <a:cubicBezTo>
                    <a:pt x="265592" y="5515"/>
                    <a:pt x="236858" y="856"/>
                    <a:pt x="207886" y="0"/>
                  </a:cubicBezTo>
                  <a:cubicBezTo>
                    <a:pt x="178845" y="90"/>
                    <a:pt x="150002" y="4766"/>
                    <a:pt x="122421" y="13859"/>
                  </a:cubicBezTo>
                  <a:cubicBezTo>
                    <a:pt x="85926" y="23849"/>
                    <a:pt x="51508" y="40277"/>
                    <a:pt x="20789" y="62366"/>
                  </a:cubicBezTo>
                  <a:cubicBezTo>
                    <a:pt x="7759" y="72228"/>
                    <a:pt x="72" y="87602"/>
                    <a:pt x="0" y="103943"/>
                  </a:cubicBezTo>
                  <a:lnTo>
                    <a:pt x="0" y="207886"/>
                  </a:ln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048ED07E-46F8-0D21-6FF4-F6020B45C676}"/>
                </a:ext>
              </a:extLst>
            </p:cNvPr>
            <p:cNvSpPr/>
            <p:nvPr/>
          </p:nvSpPr>
          <p:spPr>
            <a:xfrm>
              <a:off x="3186517" y="2375431"/>
              <a:ext cx="207885" cy="207885"/>
            </a:xfrm>
            <a:custGeom>
              <a:avLst/>
              <a:gdLst>
                <a:gd name="connsiteX0" fmla="*/ 207886 w 207885"/>
                <a:gd name="connsiteY0" fmla="*/ 103943 h 207885"/>
                <a:gd name="connsiteX1" fmla="*/ 103943 w 207885"/>
                <a:gd name="connsiteY1" fmla="*/ 207886 h 207885"/>
                <a:gd name="connsiteX2" fmla="*/ 0 w 207885"/>
                <a:gd name="connsiteY2" fmla="*/ 103943 h 207885"/>
                <a:gd name="connsiteX3" fmla="*/ 103943 w 207885"/>
                <a:gd name="connsiteY3" fmla="*/ 0 h 207885"/>
                <a:gd name="connsiteX4" fmla="*/ 207886 w 207885"/>
                <a:gd name="connsiteY4" fmla="*/ 103943 h 2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85" h="207885">
                  <a:moveTo>
                    <a:pt x="207886" y="103943"/>
                  </a:moveTo>
                  <a:cubicBezTo>
                    <a:pt x="207886" y="161349"/>
                    <a:pt x="161349" y="207886"/>
                    <a:pt x="103943" y="207886"/>
                  </a:cubicBezTo>
                  <a:cubicBezTo>
                    <a:pt x="46537" y="207886"/>
                    <a:pt x="0" y="161349"/>
                    <a:pt x="0" y="103943"/>
                  </a:cubicBezTo>
                  <a:cubicBezTo>
                    <a:pt x="0" y="46537"/>
                    <a:pt x="46537" y="0"/>
                    <a:pt x="103943" y="0"/>
                  </a:cubicBezTo>
                  <a:cubicBezTo>
                    <a:pt x="161349" y="0"/>
                    <a:pt x="207886" y="46537"/>
                    <a:pt x="207886" y="103943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26F7960-D843-3F46-223E-6940992F220A}"/>
                </a:ext>
              </a:extLst>
            </p:cNvPr>
            <p:cNvSpPr/>
            <p:nvPr/>
          </p:nvSpPr>
          <p:spPr>
            <a:xfrm>
              <a:off x="2805377" y="2449346"/>
              <a:ext cx="376520" cy="207885"/>
            </a:xfrm>
            <a:custGeom>
              <a:avLst/>
              <a:gdLst>
                <a:gd name="connsiteX0" fmla="*/ 270268 w 376520"/>
                <a:gd name="connsiteY0" fmla="*/ 187097 h 207885"/>
                <a:gd name="connsiteX1" fmla="*/ 270268 w 376520"/>
                <a:gd name="connsiteY1" fmla="*/ 187097 h 207885"/>
                <a:gd name="connsiteX2" fmla="*/ 376520 w 376520"/>
                <a:gd name="connsiteY2" fmla="*/ 133971 h 207885"/>
                <a:gd name="connsiteX3" fmla="*/ 334943 w 376520"/>
                <a:gd name="connsiteY3" fmla="*/ 32338 h 207885"/>
                <a:gd name="connsiteX4" fmla="*/ 334943 w 376520"/>
                <a:gd name="connsiteY4" fmla="*/ 27718 h 207885"/>
                <a:gd name="connsiteX5" fmla="*/ 293366 w 376520"/>
                <a:gd name="connsiteY5" fmla="*/ 13859 h 207885"/>
                <a:gd name="connsiteX6" fmla="*/ 207902 w 376520"/>
                <a:gd name="connsiteY6" fmla="*/ 0 h 207885"/>
                <a:gd name="connsiteX7" fmla="*/ 122438 w 376520"/>
                <a:gd name="connsiteY7" fmla="*/ 13859 h 207885"/>
                <a:gd name="connsiteX8" fmla="*/ 20805 w 376520"/>
                <a:gd name="connsiteY8" fmla="*/ 62366 h 207885"/>
                <a:gd name="connsiteX9" fmla="*/ 17 w 376520"/>
                <a:gd name="connsiteY9" fmla="*/ 103943 h 207885"/>
                <a:gd name="connsiteX10" fmla="*/ 17 w 376520"/>
                <a:gd name="connsiteY10" fmla="*/ 207886 h 207885"/>
                <a:gd name="connsiteX11" fmla="*/ 249479 w 376520"/>
                <a:gd name="connsiteY11" fmla="*/ 207886 h 207885"/>
                <a:gd name="connsiteX12" fmla="*/ 270268 w 376520"/>
                <a:gd name="connsiteY12" fmla="*/ 187097 h 20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6520" h="207885">
                  <a:moveTo>
                    <a:pt x="270268" y="187097"/>
                  </a:moveTo>
                  <a:lnTo>
                    <a:pt x="270268" y="187097"/>
                  </a:lnTo>
                  <a:cubicBezTo>
                    <a:pt x="302697" y="163954"/>
                    <a:pt x="338548" y="146028"/>
                    <a:pt x="376520" y="133971"/>
                  </a:cubicBezTo>
                  <a:cubicBezTo>
                    <a:pt x="350256" y="106603"/>
                    <a:pt x="335391" y="70266"/>
                    <a:pt x="334943" y="32338"/>
                  </a:cubicBezTo>
                  <a:lnTo>
                    <a:pt x="334943" y="27718"/>
                  </a:lnTo>
                  <a:cubicBezTo>
                    <a:pt x="321450" y="22065"/>
                    <a:pt x="307552" y="17432"/>
                    <a:pt x="293366" y="13859"/>
                  </a:cubicBezTo>
                  <a:cubicBezTo>
                    <a:pt x="265609" y="5515"/>
                    <a:pt x="236874" y="855"/>
                    <a:pt x="207902" y="0"/>
                  </a:cubicBezTo>
                  <a:cubicBezTo>
                    <a:pt x="178862" y="89"/>
                    <a:pt x="150019" y="4766"/>
                    <a:pt x="122438" y="13859"/>
                  </a:cubicBezTo>
                  <a:cubicBezTo>
                    <a:pt x="86313" y="24825"/>
                    <a:pt x="52050" y="41178"/>
                    <a:pt x="20805" y="62366"/>
                  </a:cubicBezTo>
                  <a:cubicBezTo>
                    <a:pt x="7385" y="71898"/>
                    <a:pt x="-410" y="87486"/>
                    <a:pt x="17" y="103943"/>
                  </a:cubicBezTo>
                  <a:lnTo>
                    <a:pt x="17" y="207886"/>
                  </a:lnTo>
                  <a:lnTo>
                    <a:pt x="249479" y="207886"/>
                  </a:lnTo>
                  <a:cubicBezTo>
                    <a:pt x="255205" y="199850"/>
                    <a:pt x="262232" y="192823"/>
                    <a:pt x="270268" y="187097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0FECE427-300E-61E1-1D7B-E7B381B974FD}"/>
                </a:ext>
              </a:extLst>
            </p:cNvPr>
            <p:cNvSpPr/>
            <p:nvPr/>
          </p:nvSpPr>
          <p:spPr>
            <a:xfrm>
              <a:off x="3140316" y="1894984"/>
              <a:ext cx="484377" cy="443951"/>
            </a:xfrm>
            <a:custGeom>
              <a:avLst/>
              <a:gdLst>
                <a:gd name="connsiteX0" fmla="*/ 460240 w 484377"/>
                <a:gd name="connsiteY0" fmla="*/ 0 h 443951"/>
                <a:gd name="connsiteX1" fmla="*/ 24027 w 484377"/>
                <a:gd name="connsiteY1" fmla="*/ 0 h 443951"/>
                <a:gd name="connsiteX2" fmla="*/ 4 w 484377"/>
                <a:gd name="connsiteY2" fmla="*/ 24369 h 443951"/>
                <a:gd name="connsiteX3" fmla="*/ 4 w 484377"/>
                <a:gd name="connsiteY3" fmla="*/ 321761 h 443951"/>
                <a:gd name="connsiteX4" fmla="*/ 23790 w 484377"/>
                <a:gd name="connsiteY4" fmla="*/ 346472 h 443951"/>
                <a:gd name="connsiteX5" fmla="*/ 24027 w 484377"/>
                <a:gd name="connsiteY5" fmla="*/ 346476 h 443951"/>
                <a:gd name="connsiteX6" fmla="*/ 93322 w 484377"/>
                <a:gd name="connsiteY6" fmla="*/ 346476 h 443951"/>
                <a:gd name="connsiteX7" fmla="*/ 93322 w 484377"/>
                <a:gd name="connsiteY7" fmla="*/ 443951 h 443951"/>
                <a:gd name="connsiteX8" fmla="*/ 189065 w 484377"/>
                <a:gd name="connsiteY8" fmla="*/ 346476 h 443951"/>
                <a:gd name="connsiteX9" fmla="*/ 460240 w 484377"/>
                <a:gd name="connsiteY9" fmla="*/ 346476 h 443951"/>
                <a:gd name="connsiteX10" fmla="*/ 484378 w 484377"/>
                <a:gd name="connsiteY10" fmla="*/ 322107 h 443951"/>
                <a:gd name="connsiteX11" fmla="*/ 484378 w 484377"/>
                <a:gd name="connsiteY11" fmla="*/ 24369 h 443951"/>
                <a:gd name="connsiteX12" fmla="*/ 460240 w 484377"/>
                <a:gd name="connsiteY12" fmla="*/ 0 h 443951"/>
                <a:gd name="connsiteX13" fmla="*/ 240112 w 484377"/>
                <a:gd name="connsiteY13" fmla="*/ 303166 h 443951"/>
                <a:gd name="connsiteX14" fmla="*/ 214475 w 484377"/>
                <a:gd name="connsiteY14" fmla="*/ 277525 h 443951"/>
                <a:gd name="connsiteX15" fmla="*/ 240117 w 484377"/>
                <a:gd name="connsiteY15" fmla="*/ 251888 h 443951"/>
                <a:gd name="connsiteX16" fmla="*/ 265752 w 484377"/>
                <a:gd name="connsiteY16" fmla="*/ 277181 h 443951"/>
                <a:gd name="connsiteX17" fmla="*/ 240694 w 484377"/>
                <a:gd name="connsiteY17" fmla="*/ 303163 h 443951"/>
                <a:gd name="connsiteX18" fmla="*/ 240112 w 484377"/>
                <a:gd name="connsiteY18" fmla="*/ 303166 h 443951"/>
                <a:gd name="connsiteX19" fmla="*/ 256628 w 484377"/>
                <a:gd name="connsiteY19" fmla="*/ 197491 h 443951"/>
                <a:gd name="connsiteX20" fmla="*/ 256628 w 484377"/>
                <a:gd name="connsiteY20" fmla="*/ 233871 h 443951"/>
                <a:gd name="connsiteX21" fmla="*/ 223712 w 484377"/>
                <a:gd name="connsiteY21" fmla="*/ 233871 h 443951"/>
                <a:gd name="connsiteX22" fmla="*/ 223712 w 484377"/>
                <a:gd name="connsiteY22" fmla="*/ 165846 h 443951"/>
                <a:gd name="connsiteX23" fmla="*/ 240112 w 484377"/>
                <a:gd name="connsiteY23" fmla="*/ 165846 h 443951"/>
                <a:gd name="connsiteX24" fmla="*/ 287233 w 484377"/>
                <a:gd name="connsiteY24" fmla="*/ 123345 h 443951"/>
                <a:gd name="connsiteX25" fmla="*/ 241861 w 484377"/>
                <a:gd name="connsiteY25" fmla="*/ 76338 h 443951"/>
                <a:gd name="connsiteX26" fmla="*/ 240112 w 484377"/>
                <a:gd name="connsiteY26" fmla="*/ 76340 h 443951"/>
                <a:gd name="connsiteX27" fmla="*/ 193107 w 484377"/>
                <a:gd name="connsiteY27" fmla="*/ 115352 h 443951"/>
                <a:gd name="connsiteX28" fmla="*/ 193107 w 484377"/>
                <a:gd name="connsiteY28" fmla="*/ 123345 h 443951"/>
                <a:gd name="connsiteX29" fmla="*/ 193107 w 484377"/>
                <a:gd name="connsiteY29" fmla="*/ 126233 h 443951"/>
                <a:gd name="connsiteX30" fmla="*/ 160192 w 484377"/>
                <a:gd name="connsiteY30" fmla="*/ 126233 h 443951"/>
                <a:gd name="connsiteX31" fmla="*/ 160192 w 484377"/>
                <a:gd name="connsiteY31" fmla="*/ 123345 h 443951"/>
                <a:gd name="connsiteX32" fmla="*/ 231187 w 484377"/>
                <a:gd name="connsiteY32" fmla="*/ 43316 h 443951"/>
                <a:gd name="connsiteX33" fmla="*/ 240112 w 484377"/>
                <a:gd name="connsiteY33" fmla="*/ 43309 h 443951"/>
                <a:gd name="connsiteX34" fmla="*/ 320148 w 484377"/>
                <a:gd name="connsiteY34" fmla="*/ 121487 h 443951"/>
                <a:gd name="connsiteX35" fmla="*/ 320148 w 484377"/>
                <a:gd name="connsiteY35" fmla="*/ 123345 h 443951"/>
                <a:gd name="connsiteX36" fmla="*/ 256628 w 484377"/>
                <a:gd name="connsiteY36" fmla="*/ 197491 h 44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4377" h="443951">
                  <a:moveTo>
                    <a:pt x="460240" y="0"/>
                  </a:moveTo>
                  <a:lnTo>
                    <a:pt x="24027" y="0"/>
                  </a:lnTo>
                  <a:cubicBezTo>
                    <a:pt x="10677" y="127"/>
                    <a:pt x="-60" y="11019"/>
                    <a:pt x="4" y="24369"/>
                  </a:cubicBezTo>
                  <a:lnTo>
                    <a:pt x="4" y="321761"/>
                  </a:lnTo>
                  <a:cubicBezTo>
                    <a:pt x="-251" y="335153"/>
                    <a:pt x="10398" y="346217"/>
                    <a:pt x="23790" y="346472"/>
                  </a:cubicBezTo>
                  <a:cubicBezTo>
                    <a:pt x="23869" y="346474"/>
                    <a:pt x="23948" y="346475"/>
                    <a:pt x="24027" y="346476"/>
                  </a:cubicBezTo>
                  <a:lnTo>
                    <a:pt x="93322" y="346476"/>
                  </a:lnTo>
                  <a:lnTo>
                    <a:pt x="93322" y="443951"/>
                  </a:lnTo>
                  <a:lnTo>
                    <a:pt x="189065" y="346476"/>
                  </a:lnTo>
                  <a:lnTo>
                    <a:pt x="460240" y="346476"/>
                  </a:lnTo>
                  <a:cubicBezTo>
                    <a:pt x="473608" y="346349"/>
                    <a:pt x="484378" y="335476"/>
                    <a:pt x="484378" y="322107"/>
                  </a:cubicBezTo>
                  <a:lnTo>
                    <a:pt x="484378" y="24369"/>
                  </a:lnTo>
                  <a:cubicBezTo>
                    <a:pt x="484379" y="11000"/>
                    <a:pt x="473608" y="127"/>
                    <a:pt x="460240" y="0"/>
                  </a:cubicBezTo>
                  <a:close/>
                  <a:moveTo>
                    <a:pt x="240112" y="303166"/>
                  </a:moveTo>
                  <a:cubicBezTo>
                    <a:pt x="225952" y="303165"/>
                    <a:pt x="214474" y="291685"/>
                    <a:pt x="214475" y="277525"/>
                  </a:cubicBezTo>
                  <a:cubicBezTo>
                    <a:pt x="214477" y="263364"/>
                    <a:pt x="225956" y="251887"/>
                    <a:pt x="240117" y="251888"/>
                  </a:cubicBezTo>
                  <a:cubicBezTo>
                    <a:pt x="254141" y="251889"/>
                    <a:pt x="265562" y="263158"/>
                    <a:pt x="265752" y="277181"/>
                  </a:cubicBezTo>
                  <a:cubicBezTo>
                    <a:pt x="266007" y="291274"/>
                    <a:pt x="254788" y="302908"/>
                    <a:pt x="240694" y="303163"/>
                  </a:cubicBezTo>
                  <a:cubicBezTo>
                    <a:pt x="240500" y="303166"/>
                    <a:pt x="240306" y="303168"/>
                    <a:pt x="240112" y="303166"/>
                  </a:cubicBezTo>
                  <a:close/>
                  <a:moveTo>
                    <a:pt x="256628" y="197491"/>
                  </a:moveTo>
                  <a:lnTo>
                    <a:pt x="256628" y="233871"/>
                  </a:lnTo>
                  <a:lnTo>
                    <a:pt x="223712" y="233871"/>
                  </a:lnTo>
                  <a:lnTo>
                    <a:pt x="223712" y="165846"/>
                  </a:lnTo>
                  <a:lnTo>
                    <a:pt x="240112" y="165846"/>
                  </a:lnTo>
                  <a:cubicBezTo>
                    <a:pt x="268754" y="165846"/>
                    <a:pt x="287233" y="149100"/>
                    <a:pt x="287233" y="123345"/>
                  </a:cubicBezTo>
                  <a:cubicBezTo>
                    <a:pt x="287685" y="97836"/>
                    <a:pt x="267371" y="76789"/>
                    <a:pt x="241861" y="76338"/>
                  </a:cubicBezTo>
                  <a:cubicBezTo>
                    <a:pt x="241279" y="76327"/>
                    <a:pt x="240696" y="76329"/>
                    <a:pt x="240112" y="76340"/>
                  </a:cubicBezTo>
                  <a:cubicBezTo>
                    <a:pt x="216359" y="74133"/>
                    <a:pt x="195314" y="91599"/>
                    <a:pt x="193107" y="115352"/>
                  </a:cubicBezTo>
                  <a:cubicBezTo>
                    <a:pt x="192860" y="118011"/>
                    <a:pt x="192860" y="120687"/>
                    <a:pt x="193107" y="123345"/>
                  </a:cubicBezTo>
                  <a:lnTo>
                    <a:pt x="193107" y="126233"/>
                  </a:lnTo>
                  <a:lnTo>
                    <a:pt x="160192" y="126233"/>
                  </a:lnTo>
                  <a:lnTo>
                    <a:pt x="160192" y="123345"/>
                  </a:lnTo>
                  <a:cubicBezTo>
                    <a:pt x="157697" y="81641"/>
                    <a:pt x="189483" y="45811"/>
                    <a:pt x="231187" y="43316"/>
                  </a:cubicBezTo>
                  <a:cubicBezTo>
                    <a:pt x="234160" y="43139"/>
                    <a:pt x="237140" y="43136"/>
                    <a:pt x="240112" y="43309"/>
                  </a:cubicBezTo>
                  <a:cubicBezTo>
                    <a:pt x="283802" y="42797"/>
                    <a:pt x="319635" y="77798"/>
                    <a:pt x="320148" y="121487"/>
                  </a:cubicBezTo>
                  <a:cubicBezTo>
                    <a:pt x="320155" y="122106"/>
                    <a:pt x="320155" y="122726"/>
                    <a:pt x="320148" y="123345"/>
                  </a:cubicBezTo>
                  <a:cubicBezTo>
                    <a:pt x="321270" y="160745"/>
                    <a:pt x="293757" y="192861"/>
                    <a:pt x="256628" y="197491"/>
                  </a:cubicBezTo>
                  <a:close/>
                </a:path>
              </a:pathLst>
            </a:custGeom>
            <a:grpFill/>
            <a:ln w="11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446AE3F-AD91-A3D7-A6D4-EF8EE92E7E6A}"/>
              </a:ext>
            </a:extLst>
          </p:cNvPr>
          <p:cNvSpPr/>
          <p:nvPr/>
        </p:nvSpPr>
        <p:spPr>
          <a:xfrm>
            <a:off x="6298503" y="1676024"/>
            <a:ext cx="5400000" cy="36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glow rad="762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4BB6AE-441E-58F2-E800-C30AF0FB9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3"/>
          <a:stretch/>
        </p:blipFill>
        <p:spPr>
          <a:xfrm>
            <a:off x="6324500" y="1748024"/>
            <a:ext cx="5304225" cy="352800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C9FDF4A-1F29-C3C9-C35A-73C38998CA1F}"/>
              </a:ext>
            </a:extLst>
          </p:cNvPr>
          <p:cNvSpPr/>
          <p:nvPr/>
        </p:nvSpPr>
        <p:spPr bwMode="white">
          <a:xfrm>
            <a:off x="9926925" y="2129466"/>
            <a:ext cx="17018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434</Words>
  <Application>Microsoft Macintosh PowerPoint</Application>
  <PresentationFormat>ワイド画面</PresentationFormat>
  <Paragraphs>110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Yu Gothic</vt:lpstr>
      <vt:lpstr>Yu Gothic</vt:lpstr>
      <vt:lpstr>游ゴシック Light</vt:lpstr>
      <vt:lpstr>Yu Gothic Medium</vt:lpstr>
      <vt:lpstr>Arial</vt:lpstr>
      <vt:lpstr>FUTURA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病院なびの強み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のい 鈴木</dc:creator>
  <cp:lastModifiedBy>FUKUROSE Toru</cp:lastModifiedBy>
  <cp:revision>30</cp:revision>
  <dcterms:created xsi:type="dcterms:W3CDTF">2022-02-02T08:38:35Z</dcterms:created>
  <dcterms:modified xsi:type="dcterms:W3CDTF">2023-04-26T08:51:18Z</dcterms:modified>
</cp:coreProperties>
</file>