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3D86-3615-408C-9D45-4D3289C3F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467032-C3A5-4C4A-8861-5450DC03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7CEAD-F817-4415-BD5C-897DB1A8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389612-398A-49A6-8B22-C7BC6566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F0563-5315-4BB5-8A9A-4C62E7B3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47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5EB09-1E2E-4B4E-8938-256C9552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8DEC0F-D664-4C9E-A5ED-0CB05070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B03505-C933-480F-AB12-A8DC8AF0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24F96-CA8B-4A22-BDDE-37677C3E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DBEE1-3156-45E1-B681-9DD8F658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5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F6FE78-31DF-434C-8437-88BA368F7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AC7239-8E87-47B1-BDA5-99C73642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158EA-8F9F-4E26-AB9D-E45EC0F0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A7D69-6C00-4DCD-9C2B-8000137F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00778-EFD8-4DCD-BA93-4B31D207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99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339AA-BA44-44B1-9630-0BE5145B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D3DFF1-8347-4360-BF88-9366F4A1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C4ECF-4F3B-4601-816F-DCA3B76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8A97B-CFE7-4A11-B476-85FAE1E6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5023F-F137-44B8-A130-61F470A2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7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17519-DC42-439A-AD9E-2A2D0469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44E1FE-56AC-455A-B0B7-71A19141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AAF51-E78E-4928-BDC7-DBBB8A66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BAA57-AEEE-4406-81BF-3F0F248C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1FD56-A80D-42DE-A435-D042FDB5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9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69DA5-C421-4A69-A828-BFD87A8E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911F96-F779-46A7-9CF0-22636D1AF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06778-719E-4274-A42A-2B361CE4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5B8B2-CA97-4440-BCC9-9BE1EDB2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2FE60E-D02E-4D57-9EFC-D101F44A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1D1D94-1990-416E-8978-2C14D0DA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62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EAA5E-90DA-4066-BF28-7C6A750B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4906A4-9865-4F0B-8BDB-D114DC0E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F6EC4A-4D43-4773-A417-5DB6A001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347BCF-B37D-4A7C-BE80-3835853DD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0A35AB-6E32-4A14-8AEA-1A89BE24E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EA9E4D-DD57-4E94-A1F6-ECB9309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CBACC-3DE7-427A-B7A7-1EAA0819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BE4B4B-EE9B-41CC-966A-DC3DB3FB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5DBAF-842E-4EA3-8C0F-970005E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6A6BF5-6B68-4F3A-8FB1-B887DA92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8291CE-A450-4D06-A54D-5DC5D84E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1238A1-270C-458A-BF4F-358D33B2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41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899899-FCFD-4204-ACDF-41D55CA6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9AFB7B-5913-4F83-BF1A-BC351DF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3C2E61-8592-4765-870C-6CA6568E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3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84421-A4C2-41E5-836D-21C52988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60E38-FAE9-4957-8E6C-A404E697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87C52-4C19-4C49-9CE5-C265381E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F817D-999D-4D7D-B607-CB8ACC64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FE03AE-78BF-4B65-89E2-09C66DB6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535ADA-1E8B-4453-9CC7-637B8E76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0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56858-048C-448A-BBBF-9AF529B8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8FF339-7D3E-4B82-AB82-5F41B7CB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C804F-16A4-41D1-A471-F60B82251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0D4D05-C070-461C-8AC0-39D050A2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A5AC8A-AD7E-453F-831F-74D33775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04CFA8-1E1F-4C92-B9ED-A69FAE41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4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74FA6B-52B7-4183-ACE2-AE4428C2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5C768-BF88-4A2B-A2BC-E8E4E9E8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C3469-3383-4BF8-B928-1941570F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FCF7-8D68-4CD6-A98E-B84742804063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E745B-5785-405C-9D89-885FD75D4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9A4E4-5D89-4196-B6A4-B65485031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BE35-7F08-44F5-BBF2-AF515777B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ACB17-9486-463F-8FE8-96F41B9A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あふｗ入門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002772-EACC-4782-AFFF-B1E7E6544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名古屋工業大学</a:t>
            </a:r>
            <a:endParaRPr lang="en-US" altLang="ja-JP" dirty="0"/>
          </a:p>
          <a:p>
            <a:r>
              <a:rPr lang="ja-JP" altLang="en-US" dirty="0"/>
              <a:t>福嶋　慶繁</a:t>
            </a:r>
            <a:endParaRPr lang="en-US" altLang="ja-JP" dirty="0"/>
          </a:p>
          <a:p>
            <a:r>
              <a:rPr lang="en-US" altLang="ja-JP" dirty="0"/>
              <a:t>2020/4</a:t>
            </a:r>
          </a:p>
        </p:txBody>
      </p:sp>
    </p:spTree>
    <p:extLst>
      <p:ext uri="{BB962C8B-B14F-4D97-AF65-F5344CB8AC3E}">
        <p14:creationId xmlns:p14="http://schemas.microsoft.com/office/powerpoint/2010/main" val="42907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F5691-5421-4065-ADA7-C5B10D63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あふとは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3B39EE-8481-4F6E-89BA-A7ABD0FF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画面ファイラです．</a:t>
            </a:r>
          </a:p>
        </p:txBody>
      </p:sp>
    </p:spTree>
    <p:extLst>
      <p:ext uri="{BB962C8B-B14F-4D97-AF65-F5344CB8AC3E}">
        <p14:creationId xmlns:p14="http://schemas.microsoft.com/office/powerpoint/2010/main" val="22861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A20CF-D1E1-49AB-A9CA-E83B7983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スクリーンショット（デフォルト）</a:t>
            </a:r>
          </a:p>
        </p:txBody>
      </p:sp>
      <p:pic>
        <p:nvPicPr>
          <p:cNvPr id="5" name="図 4" descr="白黒の写真にテキストが書いてあるスクリーンショットの画面&#10;&#10;自動的に生成された説明">
            <a:extLst>
              <a:ext uri="{FF2B5EF4-FFF2-40B4-BE49-F238E27FC236}">
                <a16:creationId xmlns:a16="http://schemas.microsoft.com/office/drawing/2014/main" id="{42CC9867-7DEA-49B4-93E6-45D289DEC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361678"/>
            <a:ext cx="8648700" cy="459462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657764-B6E9-4BA8-A63A-77D9DDE17913}"/>
              </a:ext>
            </a:extLst>
          </p:cNvPr>
          <p:cNvSpPr txBox="1"/>
          <p:nvPr/>
        </p:nvSpPr>
        <p:spPr>
          <a:xfrm>
            <a:off x="1314450" y="6308209"/>
            <a:ext cx="983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この画像は</a:t>
            </a:r>
            <a:r>
              <a:rPr kumimoji="1" lang="en-US" altLang="ja-JP" dirty="0" err="1"/>
              <a:t>png</a:t>
            </a:r>
            <a:r>
              <a:rPr kumimoji="1" lang="ja-JP" altLang="en-US" dirty="0"/>
              <a:t>で貼り付けました．</a:t>
            </a:r>
            <a:r>
              <a:rPr lang="en-US" altLang="ja-JP" dirty="0"/>
              <a:t>p</a:t>
            </a:r>
            <a:r>
              <a:rPr kumimoji="1" lang="en-US" altLang="ja-JP"/>
              <a:t>ptx</a:t>
            </a:r>
            <a:r>
              <a:rPr kumimoji="1" lang="ja-JP" altLang="en-US" dirty="0"/>
              <a:t>を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として閲覧したら，</a:t>
            </a:r>
            <a:r>
              <a:rPr kumimoji="1" lang="en-US" altLang="ja-JP" dirty="0" err="1"/>
              <a:t>png</a:t>
            </a:r>
            <a:r>
              <a:rPr kumimoji="1" lang="ja-JP" altLang="en-US" dirty="0"/>
              <a:t>で入っているはずです．</a:t>
            </a:r>
          </a:p>
        </p:txBody>
      </p:sp>
    </p:spTree>
    <p:extLst>
      <p:ext uri="{BB962C8B-B14F-4D97-AF65-F5344CB8AC3E}">
        <p14:creationId xmlns:p14="http://schemas.microsoft.com/office/powerpoint/2010/main" val="347505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A492D-ED52-49C2-A702-0F4A9D37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2A9-455E-4B23-AE8E-90B639C3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エクスプローラをすてて，ファイル操作はキーボードだけで行おう．</a:t>
            </a:r>
          </a:p>
        </p:txBody>
      </p:sp>
    </p:spTree>
    <p:extLst>
      <p:ext uri="{BB962C8B-B14F-4D97-AF65-F5344CB8AC3E}">
        <p14:creationId xmlns:p14="http://schemas.microsoft.com/office/powerpoint/2010/main" val="53568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あふｗ入門</vt:lpstr>
      <vt:lpstr>あふとは</vt:lpstr>
      <vt:lpstr>スクリーンショット（デフォルト）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</dc:title>
  <dc:creator>福嶋　慶繁</dc:creator>
  <cp:lastModifiedBy>福嶋　慶繁</cp:lastModifiedBy>
  <cp:revision>4</cp:revision>
  <dcterms:created xsi:type="dcterms:W3CDTF">2020-04-17T00:39:12Z</dcterms:created>
  <dcterms:modified xsi:type="dcterms:W3CDTF">2020-04-27T17:32:55Z</dcterms:modified>
</cp:coreProperties>
</file>