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5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7E47-063E-46AB-8708-337A88B40D36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4A11-35AE-446B-A4C9-F3B30E704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72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7E47-063E-46AB-8708-337A88B40D36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4A11-35AE-446B-A4C9-F3B30E704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72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7E47-063E-46AB-8708-337A88B40D36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4A11-35AE-446B-A4C9-F3B30E704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7E47-063E-46AB-8708-337A88B40D36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4A11-35AE-446B-A4C9-F3B30E704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4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7E47-063E-46AB-8708-337A88B40D36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4A11-35AE-446B-A4C9-F3B30E704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54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7E47-063E-46AB-8708-337A88B40D36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4A11-35AE-446B-A4C9-F3B30E704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47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7E47-063E-46AB-8708-337A88B40D36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4A11-35AE-446B-A4C9-F3B30E704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70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7E47-063E-46AB-8708-337A88B40D36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4A11-35AE-446B-A4C9-F3B30E704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99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7E47-063E-46AB-8708-337A88B40D36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4A11-35AE-446B-A4C9-F3B30E704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87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7E47-063E-46AB-8708-337A88B40D36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4A11-35AE-446B-A4C9-F3B30E704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72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7E47-063E-46AB-8708-337A88B40D36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4A11-35AE-446B-A4C9-F3B30E704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2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47E47-063E-46AB-8708-337A88B40D36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34A11-35AE-446B-A4C9-F3B30E704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78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B187860-2B2A-4F48-ACAC-FA42526AC922}"/>
              </a:ext>
            </a:extLst>
          </p:cNvPr>
          <p:cNvGrpSpPr/>
          <p:nvPr/>
        </p:nvGrpSpPr>
        <p:grpSpPr>
          <a:xfrm>
            <a:off x="1828012" y="1758696"/>
            <a:ext cx="5900928" cy="3950208"/>
            <a:chOff x="1828012" y="1758696"/>
            <a:chExt cx="5900928" cy="3950208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BB3DA75B-C3E5-44EB-B80A-A2333DF04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012" y="1758696"/>
              <a:ext cx="5900928" cy="3950208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186C220-A8AA-4BEC-996C-BD658407A63F}"/>
                </a:ext>
              </a:extLst>
            </p:cNvPr>
            <p:cNvSpPr/>
            <p:nvPr/>
          </p:nvSpPr>
          <p:spPr>
            <a:xfrm>
              <a:off x="3544527" y="4424516"/>
              <a:ext cx="2743201" cy="65876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dirty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スタート！！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81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DD875E0-BE17-4CD2-865E-7AEB0215C88B}"/>
              </a:ext>
            </a:extLst>
          </p:cNvPr>
          <p:cNvGrpSpPr/>
          <p:nvPr/>
        </p:nvGrpSpPr>
        <p:grpSpPr>
          <a:xfrm>
            <a:off x="1297072" y="1453896"/>
            <a:ext cx="5900928" cy="3950208"/>
            <a:chOff x="1297072" y="1453896"/>
            <a:chExt cx="5900928" cy="3950208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6D7534B8-50A7-4F23-8A89-D321DE11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7072" y="1453896"/>
              <a:ext cx="5900928" cy="3950208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549B0EB-F2CC-4279-ACA7-76E1F0CDC1C7}"/>
                </a:ext>
              </a:extLst>
            </p:cNvPr>
            <p:cNvSpPr txBox="1"/>
            <p:nvPr/>
          </p:nvSpPr>
          <p:spPr>
            <a:xfrm>
              <a:off x="2654712" y="3254600"/>
              <a:ext cx="3467616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流体実験コーナー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79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D5E2566-57A7-4A80-B820-1DB44D5D8433}"/>
              </a:ext>
            </a:extLst>
          </p:cNvPr>
          <p:cNvGrpSpPr/>
          <p:nvPr/>
        </p:nvGrpSpPr>
        <p:grpSpPr>
          <a:xfrm>
            <a:off x="1916504" y="1827522"/>
            <a:ext cx="5900928" cy="3950208"/>
            <a:chOff x="1926336" y="1640709"/>
            <a:chExt cx="5900928" cy="3950208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51A1CD7C-248B-410D-A8FE-809E0B28E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6336" y="1640709"/>
              <a:ext cx="5900928" cy="3950208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0EBF28BD-97AD-4C56-821B-B31B70FB420C}"/>
                </a:ext>
              </a:extLst>
            </p:cNvPr>
            <p:cNvSpPr txBox="1"/>
            <p:nvPr/>
          </p:nvSpPr>
          <p:spPr>
            <a:xfrm>
              <a:off x="3234815" y="2785230"/>
              <a:ext cx="3057247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ホバーコーナー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982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7</Words>
  <Application>Microsoft Office PowerPoint</Application>
  <PresentationFormat>画面に合わせる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HGS創英角ﾎﾟｯﾌﾟ体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motozawa.masaaki</dc:creator>
  <cp:lastModifiedBy>motozawa.masaaki</cp:lastModifiedBy>
  <cp:revision>4</cp:revision>
  <dcterms:created xsi:type="dcterms:W3CDTF">2021-10-12T06:08:58Z</dcterms:created>
  <dcterms:modified xsi:type="dcterms:W3CDTF">2021-10-12T07:03:50Z</dcterms:modified>
</cp:coreProperties>
</file>