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4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5432B0E-5AD8-6116-4B78-220CDF2F800C}" name="Dave Meeker" initials="DM" userId="S::Dave.Meeker@dentsu.com::bae55f27-a6a3-4e6d-87cd-2bc0b6861e5c" providerId="AD"/>
  <p188:author id="{15A5E70E-9FFE-51C8-BF60-BD727A87280A}" name="Sung Wongpitaksiri" initials="" userId="S::Sung.Wongpitaksiri@dentsu.com::8dee43f8-da1f-4d52-a4c7-d28d1b0ecfaa" providerId="AD"/>
  <p188:author id="{E4025111-44E2-738F-7933-6DFC62BC996E}" name="Benjamin Nabulsi" initials="BN" userId="S::benjamin.nabulsi@dentsu.com::6da52699-c83e-4525-b951-02783ed43b4a" providerId="AD"/>
  <p188:author id="{42696A16-6CB4-1C30-2BBB-71C0289FBE8A}" name="Andie Garford-Tull" initials="" userId="S::Andrea.Garford-Tull@dentsu.com::9c544e99-b70d-4341-9fec-5f22d4cdc671" providerId="AD"/>
  <p188:author id="{0146DA31-4ED2-DC3B-C16E-8EA20F0FD4D5}" name="Dave Meeker" initials="DM" userId="S::dave.meeker@dentsu.com::bae55f27-a6a3-4e6d-87cd-2bc0b6861e5c" providerId="AD"/>
  <p188:author id="{2EBACE37-4ED7-EF95-A4BE-7EC99AFAAC83}" name="Takuya Kodama" initials="TK" userId="S::takuya.kodama@dentsu.com::9cbda0be-bf7e-4146-8a47-44db6faff3ba" providerId="AD"/>
  <p188:author id="{52EAB25D-56D6-8EF8-43F0-2E0338CD592B}" name="児玉 拓也 Takuya Kodama" initials="児玉" userId="S::kodama.t@dentsu.co.jp::f6c6eca9-e342-4507-a237-1d9e134bfec5" providerId="AD"/>
  <p188:author id="{FA57EC6B-9356-45CD-577C-E002BA11193F}" name="Martijn Lindeman" initials="" userId="S::Martijn.Lindeman@dentsu.com::cea76799-92c5-45bb-b861-03402ecd1c89" providerId="AD"/>
  <p188:author id="{1FB7E0ED-FEA9-1801-3595-0336DFED7B5C}" name="Masako Nagle" initials="MN" userId="S::masako.nagle@dentsu.com::720a5017-0dac-46b2-98f8-7af656ff0ca2" providerId="AD"/>
  <p188:author id="{2A03B7FD-D74F-21FE-611E-65F79E3B2D34}" name="Brian Klochkoff" initials="BK" userId="S::Brian.Klochkoff@dentsu.com::6ccd7c4d-2f45-492c-b12f-eb560cc607d5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0" name="作成者" initials="A" lastIdx="6" clrIdx="9"/>
  <p:cmAuthor id="11" name="児玉 拓也 Takuya Kodama" initials="児玉" lastIdx="1" clrIdx="10">
    <p:extLst>
      <p:ext uri="{19B8F6BF-5375-455C-9EA6-DF929625EA0E}">
        <p15:presenceInfo xmlns:p15="http://schemas.microsoft.com/office/powerpoint/2012/main" userId="S::kodama.t@dentsu.co.jp::f6c6eca9-e342-4507-a237-1d9e134bfec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FEFF"/>
    <a:srgbClr val="D6D6DF"/>
    <a:srgbClr val="99FF99"/>
    <a:srgbClr val="1446C5"/>
    <a:srgbClr val="0080FF"/>
    <a:srgbClr val="AEB3BE"/>
    <a:srgbClr val="236450"/>
    <a:srgbClr val="C9182D"/>
    <a:srgbClr val="B49600"/>
    <a:srgbClr val="B8B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6983" autoAdjust="0"/>
    <p:restoredTop sz="96647" autoAdjust="0"/>
  </p:normalViewPr>
  <p:slideViewPr>
    <p:cSldViewPr snapToGrid="0">
      <p:cViewPr varScale="1">
        <p:scale>
          <a:sx n="194" d="100"/>
          <a:sy n="194" d="100"/>
        </p:scale>
        <p:origin x="168" y="264"/>
      </p:cViewPr>
      <p:guideLst/>
    </p:cSldViewPr>
  </p:slideViewPr>
  <p:outlineViewPr>
    <p:cViewPr>
      <p:scale>
        <a:sx n="33" d="100"/>
        <a:sy n="33" d="100"/>
      </p:scale>
      <p:origin x="0" y="-38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児玉 拓也 Takuya Kodama" userId="9cbda0be-bf7e-4146-8a47-44db6faff3ba" providerId="ADAL" clId="{2C4894A5-6F06-416B-8B86-8B8FE7BAD804}"/>
    <pc:docChg chg="modSld">
      <pc:chgData name="児玉 拓也 Takuya Kodama" userId="9cbda0be-bf7e-4146-8a47-44db6faff3ba" providerId="ADAL" clId="{2C4894A5-6F06-416B-8B86-8B8FE7BAD804}" dt="2025-05-16T09:09:23.836" v="9" actId="20577"/>
      <pc:docMkLst>
        <pc:docMk/>
      </pc:docMkLst>
      <pc:sldChg chg="modSp mod">
        <pc:chgData name="児玉 拓也 Takuya Kodama" userId="9cbda0be-bf7e-4146-8a47-44db6faff3ba" providerId="ADAL" clId="{2C4894A5-6F06-416B-8B86-8B8FE7BAD804}" dt="2025-05-16T09:09:23.836" v="9" actId="20577"/>
        <pc:sldMkLst>
          <pc:docMk/>
          <pc:sldMk cId="2286083646" sldId="256"/>
        </pc:sldMkLst>
        <pc:spChg chg="mod">
          <ac:chgData name="児玉 拓也 Takuya Kodama" userId="9cbda0be-bf7e-4146-8a47-44db6faff3ba" providerId="ADAL" clId="{2C4894A5-6F06-416B-8B86-8B8FE7BAD804}" dt="2025-05-16T09:09:23.836" v="9" actId="20577"/>
          <ac:spMkLst>
            <pc:docMk/>
            <pc:sldMk cId="2286083646" sldId="256"/>
            <ac:spMk id="2" creationId="{86335C82-E7CD-DBA0-7E81-D87BA5FFB1A2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D261FDBF-45D3-41C3-ACAC-73F22FBA865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D5A8B33-3DE0-453E-8699-44B13AB5391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47F2B-A897-4435-A402-FB9A6D288735}" type="datetimeFigureOut">
              <a:rPr kumimoji="1" lang="ja-JP" altLang="en-US" smtClean="0"/>
              <a:t>2025/5/17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579E880-F405-447B-9146-F395B003E9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270A6EA-BABD-4B10-BE0C-CA7F4F275D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AAC5F-72CD-4F74-89A0-44903FA5593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2493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E3E663-73DB-412D-8B7B-E37340387767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Editing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82866-705D-4B40-AF91-C5AC607788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723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01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6E801D9F-1989-CBF8-00F5-60A64193373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04" y="0"/>
            <a:ext cx="12190195" cy="6859016"/>
          </a:xfrm>
          <a:prstGeom prst="rect">
            <a:avLst/>
          </a:prstGeom>
        </p:spPr>
      </p:pic>
      <p:pic>
        <p:nvPicPr>
          <p:cNvPr id="14" name="図 8">
            <a:extLst>
              <a:ext uri="{FF2B5EF4-FFF2-40B4-BE49-F238E27FC236}">
                <a16:creationId xmlns:a16="http://schemas.microsoft.com/office/drawing/2014/main" id="{D43DCF31-D098-F061-7844-E97AE0F8F3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000" y="-9000"/>
            <a:ext cx="12224000" cy="6876000"/>
          </a:xfrm>
          <a:prstGeom prst="rect">
            <a:avLst/>
          </a:prstGeom>
        </p:spPr>
      </p:pic>
      <p:pic>
        <p:nvPicPr>
          <p:cNvPr id="7" name="図 4">
            <a:extLst>
              <a:ext uri="{FF2B5EF4-FFF2-40B4-BE49-F238E27FC236}">
                <a16:creationId xmlns:a16="http://schemas.microsoft.com/office/drawing/2014/main" id="{D7DA57EE-13A1-4806-7142-E905D24387F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33728" y="5805055"/>
            <a:ext cx="1850285" cy="539666"/>
          </a:xfrm>
          <a:prstGeom prst="rect">
            <a:avLst/>
          </a:prstGeom>
        </p:spPr>
      </p:pic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9B76B744-084D-F790-5BB2-FE321B96510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5889" y="2658343"/>
            <a:ext cx="7551774" cy="152400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400" b="1" i="0">
                <a:latin typeface="Halcom Bold" pitchFamily="2" charset="77"/>
              </a:defRPr>
            </a:lvl1pPr>
          </a:lstStyle>
          <a:p>
            <a:r>
              <a:rPr lang="en-US"/>
              <a:t>Add title of presentation here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8B5A1A0A-EE79-63A4-B5A8-6D8FCA441E6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15889" y="4562014"/>
            <a:ext cx="7551774" cy="360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+mj-lt"/>
              </a:defRPr>
            </a:lvl1pPr>
          </a:lstStyle>
          <a:p>
            <a:r>
              <a:rPr lang="en-US"/>
              <a:t>Add date or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836300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-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6">
            <a:extLst>
              <a:ext uri="{FF2B5EF4-FFF2-40B4-BE49-F238E27FC236}">
                <a16:creationId xmlns:a16="http://schemas.microsoft.com/office/drawing/2014/main" id="{38963493-2B62-55E7-EBB1-D139A1815D8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438AF8BF-B0B8-F34C-1C26-CE4388B0CB06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8" name="図 1">
            <a:extLst>
              <a:ext uri="{FF2B5EF4-FFF2-40B4-BE49-F238E27FC236}">
                <a16:creationId xmlns:a16="http://schemas.microsoft.com/office/drawing/2014/main" id="{D9D66219-D8E3-7ED3-5F40-BE0A4541FCB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55D8C7AD-9384-0955-7E08-4531E71B583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744" y="3002756"/>
            <a:ext cx="11224393" cy="852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Halcom Bold" pitchFamily="2" charset="77"/>
              </a:defRPr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r>
              <a:rPr lang="en-GB"/>
              <a:t>Add section divider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9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-0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6">
            <a:extLst>
              <a:ext uri="{FF2B5EF4-FFF2-40B4-BE49-F238E27FC236}">
                <a16:creationId xmlns:a16="http://schemas.microsoft.com/office/drawing/2014/main" id="{1FD8887C-B947-C3E1-2320-5A93A6A0FA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D2D3844-D217-C63E-8A71-ED7E8510F53E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4" name="図 1">
            <a:extLst>
              <a:ext uri="{FF2B5EF4-FFF2-40B4-BE49-F238E27FC236}">
                <a16:creationId xmlns:a16="http://schemas.microsoft.com/office/drawing/2014/main" id="{9DCD0100-F32B-1A23-8F41-4EAF3BB6748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58E8790A-3C4A-DAB4-D43C-ACC9C076EA7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6744" y="3002756"/>
            <a:ext cx="11224393" cy="852488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400" b="1" i="0">
                <a:latin typeface="Halcom Bold" pitchFamily="2" charset="77"/>
              </a:defRPr>
            </a:lvl1pPr>
            <a:lvl2pPr>
              <a:defRPr sz="5600"/>
            </a:lvl2pPr>
            <a:lvl3pPr>
              <a:defRPr sz="5600"/>
            </a:lvl3pPr>
            <a:lvl4pPr>
              <a:defRPr sz="5600"/>
            </a:lvl4pPr>
            <a:lvl5pPr>
              <a:defRPr sz="5600"/>
            </a:lvl5pPr>
          </a:lstStyle>
          <a:p>
            <a:pPr lvl="0"/>
            <a:r>
              <a:rPr lang="en-GB"/>
              <a:t>Add section divider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5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design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3">
            <a:extLst>
              <a:ext uri="{FF2B5EF4-FFF2-40B4-BE49-F238E27FC236}">
                <a16:creationId xmlns:a16="http://schemas.microsoft.com/office/drawing/2014/main" id="{3D54CE50-57F8-66E0-A171-D22D6FFB0E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A6ADC0E-2744-74E8-9AF0-6271E633D834}"/>
              </a:ext>
            </a:extLst>
          </p:cNvPr>
          <p:cNvSpPr txBox="1">
            <a:spLocks/>
          </p:cNvSpPr>
          <p:nvPr userDrawn="1"/>
        </p:nvSpPr>
        <p:spPr>
          <a:xfrm>
            <a:off x="431442" y="1691295"/>
            <a:ext cx="8525905" cy="3475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994910C-A52F-3BDF-D5E1-00AAC7C1FA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266" y="1315677"/>
            <a:ext cx="7509397" cy="42152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12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hendrerit</a:t>
            </a:r>
            <a:r>
              <a:rPr lang="en-GB"/>
              <a:t> cursus. Morbi </a:t>
            </a:r>
            <a:r>
              <a:rPr lang="en-GB" err="1"/>
              <a:t>nunc</a:t>
            </a:r>
            <a:r>
              <a:rPr lang="en-GB"/>
              <a:t> </a:t>
            </a:r>
            <a:r>
              <a:rPr lang="en-GB" err="1"/>
              <a:t>tellus</a:t>
            </a:r>
            <a:r>
              <a:rPr lang="en-GB"/>
              <a:t>, </a:t>
            </a:r>
            <a:r>
              <a:rPr lang="en-GB" err="1"/>
              <a:t>dapibus</a:t>
            </a:r>
            <a:r>
              <a:rPr lang="en-GB"/>
              <a:t> id </a:t>
            </a:r>
            <a:r>
              <a:rPr lang="en-GB" err="1"/>
              <a:t>lectus</a:t>
            </a:r>
            <a:r>
              <a:rPr lang="en-GB"/>
              <a:t> at,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Duis </a:t>
            </a:r>
            <a:r>
              <a:rPr lang="en-GB" err="1"/>
              <a:t>vehicula</a:t>
            </a:r>
            <a:r>
              <a:rPr lang="en-GB"/>
              <a:t> </a:t>
            </a:r>
            <a:r>
              <a:rPr lang="en-GB" err="1"/>
              <a:t>elementum</a:t>
            </a:r>
            <a:r>
              <a:rPr lang="en-GB"/>
              <a:t> ipsum, at </a:t>
            </a:r>
            <a:r>
              <a:rPr lang="en-GB" err="1"/>
              <a:t>viverra</a:t>
            </a:r>
            <a:r>
              <a:rPr lang="en-GB"/>
              <a:t> mi pharetra non. Nunc porta auctor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dictum. Integer sit </a:t>
            </a:r>
            <a:r>
              <a:rPr lang="en-GB" err="1"/>
              <a:t>amet</a:t>
            </a:r>
            <a:r>
              <a:rPr lang="en-GB"/>
              <a:t> ipsum at </a:t>
            </a:r>
            <a:r>
              <a:rPr lang="en-GB" err="1"/>
              <a:t>justo</a:t>
            </a:r>
            <a:r>
              <a:rPr lang="en-GB"/>
              <a:t> porta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non </a:t>
            </a:r>
            <a:r>
              <a:rPr lang="en-GB" err="1"/>
              <a:t>arcu</a:t>
            </a:r>
            <a:r>
              <a:rPr lang="en-GB"/>
              <a:t>. </a:t>
            </a:r>
          </a:p>
          <a:p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dui, </a:t>
            </a:r>
            <a:r>
              <a:rPr lang="en-GB" err="1"/>
              <a:t>tristique</a:t>
            </a:r>
            <a:r>
              <a:rPr lang="en-GB"/>
              <a:t> </a:t>
            </a:r>
            <a:r>
              <a:rPr lang="en-GB" err="1"/>
              <a:t>vehicula</a:t>
            </a:r>
            <a:r>
              <a:rPr lang="en-GB"/>
              <a:t> ex </a:t>
            </a:r>
            <a:r>
              <a:rPr lang="en-GB" err="1"/>
              <a:t>tincidunt</a:t>
            </a:r>
            <a:r>
              <a:rPr lang="en-GB"/>
              <a:t> id.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id </a:t>
            </a:r>
            <a:r>
              <a:rPr lang="en-GB" err="1"/>
              <a:t>rutrum</a:t>
            </a:r>
            <a:r>
              <a:rPr lang="en-GB"/>
              <a:t>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arcu</a:t>
            </a:r>
            <a:r>
              <a:rPr lang="en-GB"/>
              <a:t> </a:t>
            </a:r>
            <a:r>
              <a:rPr lang="en-GB" err="1"/>
              <a:t>eget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.</a:t>
            </a:r>
          </a:p>
          <a:p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aliquet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, vitae </a:t>
            </a:r>
            <a:r>
              <a:rPr lang="en-GB" err="1"/>
              <a:t>consequat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. </a:t>
            </a: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bibendum</a:t>
            </a:r>
            <a:r>
              <a:rPr lang="en-GB"/>
              <a:t> et </a:t>
            </a:r>
            <a:r>
              <a:rPr lang="en-GB" err="1"/>
              <a:t>diam</a:t>
            </a:r>
            <a:r>
              <a:rPr lang="en-GB"/>
              <a:t> et </a:t>
            </a:r>
            <a:r>
              <a:rPr lang="en-GB" err="1"/>
              <a:t>lobortis</a:t>
            </a:r>
            <a:r>
              <a:rPr lang="en-GB"/>
              <a:t>.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varius</a:t>
            </a:r>
            <a:r>
              <a:rPr lang="en-GB"/>
              <a:t> </a:t>
            </a:r>
            <a:r>
              <a:rPr lang="en-GB" err="1"/>
              <a:t>natoque</a:t>
            </a:r>
            <a:r>
              <a:rPr lang="en-GB"/>
              <a:t> </a:t>
            </a:r>
            <a:r>
              <a:rPr lang="en-GB" err="1"/>
              <a:t>penatibus</a:t>
            </a:r>
            <a:r>
              <a:rPr lang="en-GB"/>
              <a:t> et </a:t>
            </a:r>
            <a:r>
              <a:rPr lang="en-GB" err="1"/>
              <a:t>magnis</a:t>
            </a:r>
            <a:r>
              <a:rPr lang="en-GB"/>
              <a:t> dis parturient </a:t>
            </a:r>
            <a:r>
              <a:rPr lang="en-GB" err="1"/>
              <a:t>montes</a:t>
            </a:r>
            <a:r>
              <a:rPr lang="en-GB"/>
              <a:t>, </a:t>
            </a:r>
            <a:r>
              <a:rPr lang="en-GB" err="1"/>
              <a:t>nascetur</a:t>
            </a:r>
            <a:r>
              <a:rPr lang="en-GB"/>
              <a:t> </a:t>
            </a:r>
            <a:r>
              <a:rPr lang="en-GB" err="1"/>
              <a:t>ridiculus</a:t>
            </a:r>
            <a:r>
              <a:rPr lang="en-GB"/>
              <a:t> mus. </a:t>
            </a:r>
          </a:p>
          <a:p>
            <a:r>
              <a:rPr lang="en-GB" err="1"/>
              <a:t>Mauris</a:t>
            </a:r>
            <a:r>
              <a:rPr lang="en-GB"/>
              <a:t> ipsum nisi, </a:t>
            </a:r>
            <a:r>
              <a:rPr lang="en-GB" err="1"/>
              <a:t>finibus</a:t>
            </a:r>
            <a:r>
              <a:rPr lang="en-GB"/>
              <a:t>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,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 ligula. Duis a </a:t>
            </a:r>
            <a:r>
              <a:rPr lang="en-GB" err="1"/>
              <a:t>pellentesque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  <a:r>
              <a:rPr lang="en-GB" err="1"/>
              <a:t>Vivamus</a:t>
            </a:r>
            <a:r>
              <a:rPr lang="en-GB"/>
              <a:t> </a:t>
            </a:r>
            <a:r>
              <a:rPr lang="en-GB" err="1"/>
              <a:t>urna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,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felis</a:t>
            </a:r>
            <a:r>
              <a:rPr lang="en-GB"/>
              <a:t> at,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accumsan</a:t>
            </a:r>
            <a:r>
              <a:rPr lang="en-GB"/>
              <a:t> </a:t>
            </a:r>
            <a:r>
              <a:rPr lang="en-GB" err="1"/>
              <a:t>lectus</a:t>
            </a:r>
            <a:r>
              <a:rPr lang="en-GB"/>
              <a:t>. Vestibulum ante ipsum </a:t>
            </a:r>
            <a:r>
              <a:rPr lang="en-GB" err="1"/>
              <a:t>primis</a:t>
            </a:r>
            <a:r>
              <a:rPr lang="en-GB"/>
              <a:t> in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luctus</a:t>
            </a:r>
            <a:r>
              <a:rPr lang="en-GB"/>
              <a:t> et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cubilia</a:t>
            </a:r>
            <a:r>
              <a:rPr lang="en-GB"/>
              <a:t> curae; Duis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justo</a:t>
            </a:r>
            <a:r>
              <a:rPr lang="en-GB"/>
              <a:t>,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sed</a:t>
            </a:r>
            <a:r>
              <a:rPr lang="en-GB"/>
              <a:t>, </a:t>
            </a:r>
            <a:r>
              <a:rPr lang="en-GB" err="1"/>
              <a:t>porttitor</a:t>
            </a:r>
            <a:r>
              <a:rPr lang="en-GB"/>
              <a:t> </a:t>
            </a:r>
            <a:r>
              <a:rPr lang="en-GB" err="1"/>
              <a:t>congue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. 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B2422041-62C8-0791-1558-3AC5254B4171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4" name="図 1">
            <a:extLst>
              <a:ext uri="{FF2B5EF4-FFF2-40B4-BE49-F238E27FC236}">
                <a16:creationId xmlns:a16="http://schemas.microsoft.com/office/drawing/2014/main" id="{C0F81BCE-83B3-8056-EA7E-2139DF6B499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364A12F3-3BA6-D726-3123-96DB9779E3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177275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4">
            <a:extLst>
              <a:ext uri="{FF2B5EF4-FFF2-40B4-BE49-F238E27FC236}">
                <a16:creationId xmlns:a16="http://schemas.microsoft.com/office/drawing/2014/main" id="{0E7D43DC-13FC-6211-5A6A-A94DBC19AF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6000" y="-9000"/>
            <a:ext cx="12224000" cy="6876000"/>
          </a:xfrm>
          <a:prstGeom prst="rect">
            <a:avLst/>
          </a:prstGeom>
        </p:spPr>
      </p:pic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AA6ADC0E-2744-74E8-9AF0-6271E633D834}"/>
              </a:ext>
            </a:extLst>
          </p:cNvPr>
          <p:cNvSpPr txBox="1">
            <a:spLocks/>
          </p:cNvSpPr>
          <p:nvPr userDrawn="1"/>
        </p:nvSpPr>
        <p:spPr>
          <a:xfrm>
            <a:off x="431442" y="1691295"/>
            <a:ext cx="8525905" cy="347540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DC9BE08E-EB3B-54DE-1431-A2E212F9FF79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23F59028-058A-9F8A-6C8F-FF2D4B1FD7D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0F58D421-3056-0159-4351-107F16FF0B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78696" y="1315677"/>
            <a:ext cx="7509397" cy="412944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12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hendrerit</a:t>
            </a:r>
            <a:r>
              <a:rPr lang="en-GB"/>
              <a:t> cursus. Morbi </a:t>
            </a:r>
            <a:r>
              <a:rPr lang="en-GB" err="1"/>
              <a:t>nunc</a:t>
            </a:r>
            <a:r>
              <a:rPr lang="en-GB"/>
              <a:t> </a:t>
            </a:r>
            <a:r>
              <a:rPr lang="en-GB" err="1"/>
              <a:t>tellus</a:t>
            </a:r>
            <a:r>
              <a:rPr lang="en-GB"/>
              <a:t>, </a:t>
            </a:r>
            <a:r>
              <a:rPr lang="en-GB" err="1"/>
              <a:t>dapibus</a:t>
            </a:r>
            <a:r>
              <a:rPr lang="en-GB"/>
              <a:t> id </a:t>
            </a:r>
            <a:r>
              <a:rPr lang="en-GB" err="1"/>
              <a:t>lectus</a:t>
            </a:r>
            <a:r>
              <a:rPr lang="en-GB"/>
              <a:t> at,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Duis </a:t>
            </a:r>
            <a:r>
              <a:rPr lang="en-GB" err="1"/>
              <a:t>vehicula</a:t>
            </a:r>
            <a:r>
              <a:rPr lang="en-GB"/>
              <a:t> </a:t>
            </a:r>
            <a:r>
              <a:rPr lang="en-GB" err="1"/>
              <a:t>elementum</a:t>
            </a:r>
            <a:r>
              <a:rPr lang="en-GB"/>
              <a:t> ipsum, at </a:t>
            </a:r>
            <a:r>
              <a:rPr lang="en-GB" err="1"/>
              <a:t>viverra</a:t>
            </a:r>
            <a:r>
              <a:rPr lang="en-GB"/>
              <a:t> mi pharetra non. Nunc porta auctor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dictum. Integer sit </a:t>
            </a:r>
            <a:r>
              <a:rPr lang="en-GB" err="1"/>
              <a:t>amet</a:t>
            </a:r>
            <a:r>
              <a:rPr lang="en-GB"/>
              <a:t> ipsum at </a:t>
            </a:r>
            <a:r>
              <a:rPr lang="en-GB" err="1"/>
              <a:t>justo</a:t>
            </a:r>
            <a:r>
              <a:rPr lang="en-GB"/>
              <a:t> porta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non </a:t>
            </a:r>
            <a:r>
              <a:rPr lang="en-GB" err="1"/>
              <a:t>arcu</a:t>
            </a:r>
            <a:r>
              <a:rPr lang="en-GB"/>
              <a:t>. </a:t>
            </a:r>
          </a:p>
          <a:p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dui, </a:t>
            </a:r>
            <a:r>
              <a:rPr lang="en-GB" err="1"/>
              <a:t>tristique</a:t>
            </a:r>
            <a:r>
              <a:rPr lang="en-GB"/>
              <a:t> </a:t>
            </a:r>
            <a:r>
              <a:rPr lang="en-GB" err="1"/>
              <a:t>vehicula</a:t>
            </a:r>
            <a:r>
              <a:rPr lang="en-GB"/>
              <a:t> ex </a:t>
            </a:r>
            <a:r>
              <a:rPr lang="en-GB" err="1"/>
              <a:t>tincidunt</a:t>
            </a:r>
            <a:r>
              <a:rPr lang="en-GB"/>
              <a:t> id.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id </a:t>
            </a:r>
            <a:r>
              <a:rPr lang="en-GB" err="1"/>
              <a:t>rutrum</a:t>
            </a:r>
            <a:r>
              <a:rPr lang="en-GB"/>
              <a:t>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arcu</a:t>
            </a:r>
            <a:r>
              <a:rPr lang="en-GB"/>
              <a:t> </a:t>
            </a:r>
            <a:r>
              <a:rPr lang="en-GB" err="1"/>
              <a:t>eget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.</a:t>
            </a:r>
          </a:p>
          <a:p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aliquet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, vitae </a:t>
            </a:r>
            <a:r>
              <a:rPr lang="en-GB" err="1"/>
              <a:t>consequat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. </a:t>
            </a: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bibendum</a:t>
            </a:r>
            <a:r>
              <a:rPr lang="en-GB"/>
              <a:t> et </a:t>
            </a:r>
            <a:r>
              <a:rPr lang="en-GB" err="1"/>
              <a:t>diam</a:t>
            </a:r>
            <a:r>
              <a:rPr lang="en-GB"/>
              <a:t> et </a:t>
            </a:r>
            <a:r>
              <a:rPr lang="en-GB" err="1"/>
              <a:t>lobortis</a:t>
            </a:r>
            <a:r>
              <a:rPr lang="en-GB"/>
              <a:t>.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varius</a:t>
            </a:r>
            <a:r>
              <a:rPr lang="en-GB"/>
              <a:t> </a:t>
            </a:r>
            <a:r>
              <a:rPr lang="en-GB" err="1"/>
              <a:t>natoque</a:t>
            </a:r>
            <a:r>
              <a:rPr lang="en-GB"/>
              <a:t> </a:t>
            </a:r>
            <a:r>
              <a:rPr lang="en-GB" err="1"/>
              <a:t>penatibus</a:t>
            </a:r>
            <a:r>
              <a:rPr lang="en-GB"/>
              <a:t> et </a:t>
            </a:r>
            <a:r>
              <a:rPr lang="en-GB" err="1"/>
              <a:t>magnis</a:t>
            </a:r>
            <a:r>
              <a:rPr lang="en-GB"/>
              <a:t> dis parturient </a:t>
            </a:r>
            <a:r>
              <a:rPr lang="en-GB" err="1"/>
              <a:t>montes</a:t>
            </a:r>
            <a:r>
              <a:rPr lang="en-GB"/>
              <a:t>, </a:t>
            </a:r>
            <a:r>
              <a:rPr lang="en-GB" err="1"/>
              <a:t>nascetur</a:t>
            </a:r>
            <a:r>
              <a:rPr lang="en-GB"/>
              <a:t> </a:t>
            </a:r>
            <a:r>
              <a:rPr lang="en-GB" err="1"/>
              <a:t>ridiculus</a:t>
            </a:r>
            <a:r>
              <a:rPr lang="en-GB"/>
              <a:t> mus. </a:t>
            </a:r>
          </a:p>
          <a:p>
            <a:r>
              <a:rPr lang="en-GB" err="1"/>
              <a:t>Mauris</a:t>
            </a:r>
            <a:r>
              <a:rPr lang="en-GB"/>
              <a:t> ipsum nisi, </a:t>
            </a:r>
            <a:r>
              <a:rPr lang="en-GB" err="1"/>
              <a:t>finibus</a:t>
            </a:r>
            <a:r>
              <a:rPr lang="en-GB"/>
              <a:t>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,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 ligula. Duis a </a:t>
            </a:r>
            <a:r>
              <a:rPr lang="en-GB" err="1"/>
              <a:t>pellentesque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  <a:r>
              <a:rPr lang="en-GB" err="1"/>
              <a:t>Vivamus</a:t>
            </a:r>
            <a:r>
              <a:rPr lang="en-GB"/>
              <a:t> </a:t>
            </a:r>
            <a:r>
              <a:rPr lang="en-GB" err="1"/>
              <a:t>urna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,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felis</a:t>
            </a:r>
            <a:r>
              <a:rPr lang="en-GB"/>
              <a:t> at,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accumsan</a:t>
            </a:r>
            <a:r>
              <a:rPr lang="en-GB"/>
              <a:t> </a:t>
            </a:r>
            <a:r>
              <a:rPr lang="en-GB" err="1"/>
              <a:t>lectus</a:t>
            </a:r>
            <a:r>
              <a:rPr lang="en-GB"/>
              <a:t>. Vestibulum ante ipsum </a:t>
            </a:r>
            <a:r>
              <a:rPr lang="en-GB" err="1"/>
              <a:t>primis</a:t>
            </a:r>
            <a:r>
              <a:rPr lang="en-GB"/>
              <a:t> in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luctus</a:t>
            </a:r>
            <a:r>
              <a:rPr lang="en-GB"/>
              <a:t> et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cubilia</a:t>
            </a:r>
            <a:r>
              <a:rPr lang="en-GB"/>
              <a:t> curae; Duis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justo</a:t>
            </a:r>
            <a:r>
              <a:rPr lang="en-GB"/>
              <a:t>,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sed</a:t>
            </a:r>
            <a:r>
              <a:rPr lang="en-GB"/>
              <a:t>, </a:t>
            </a:r>
            <a:r>
              <a:rPr lang="en-GB" err="1"/>
              <a:t>porttitor</a:t>
            </a:r>
            <a:r>
              <a:rPr lang="en-GB"/>
              <a:t> </a:t>
            </a:r>
            <a:r>
              <a:rPr lang="en-GB" err="1"/>
              <a:t>congue</a:t>
            </a:r>
            <a:r>
              <a:rPr lang="en-GB"/>
              <a:t>.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3CB2B599-EE51-E52A-B062-FBE1837DB0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7023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420178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 column-design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4">
            <a:extLst>
              <a:ext uri="{FF2B5EF4-FFF2-40B4-BE49-F238E27FC236}">
                <a16:creationId xmlns:a16="http://schemas.microsoft.com/office/drawing/2014/main" id="{346B74E8-C2C0-6FF2-6B6E-A5E68E2BFA7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88BD7DF7-4737-714D-5C17-A5A6DF5F9F58}"/>
              </a:ext>
            </a:extLst>
          </p:cNvPr>
          <p:cNvSpPr txBox="1">
            <a:spLocks/>
          </p:cNvSpPr>
          <p:nvPr userDrawn="1"/>
        </p:nvSpPr>
        <p:spPr>
          <a:xfrm>
            <a:off x="431442" y="1275493"/>
            <a:ext cx="4888703" cy="498615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b="0" i="0" kern="1200">
                <a:solidFill>
                  <a:schemeClr val="tx1"/>
                </a:solidFill>
                <a:latin typeface="Halcom Medium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320DC97D-5123-27A7-CA97-16A32B2E6C64}"/>
              </a:ext>
            </a:extLst>
          </p:cNvPr>
          <p:cNvSpPr txBox="1">
            <a:spLocks/>
          </p:cNvSpPr>
          <p:nvPr userDrawn="1"/>
        </p:nvSpPr>
        <p:spPr>
          <a:xfrm>
            <a:off x="431442" y="552947"/>
            <a:ext cx="4675250" cy="360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i="0" kern="1200" spc="0">
                <a:solidFill>
                  <a:schemeClr val="tx1"/>
                </a:solidFill>
                <a:latin typeface="Halcom Bold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Halcom Medium" pitchFamily="2" charset="0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E481574-DC89-013C-FEC5-3E3AB62AD1B9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6" name="図 1">
            <a:extLst>
              <a:ext uri="{FF2B5EF4-FFF2-40B4-BE49-F238E27FC236}">
                <a16:creationId xmlns:a16="http://schemas.microsoft.com/office/drawing/2014/main" id="{A151FCD1-EB79-B485-C27C-098D00D0C19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8" name="Text Placeholder 11">
            <a:extLst>
              <a:ext uri="{FF2B5EF4-FFF2-40B4-BE49-F238E27FC236}">
                <a16:creationId xmlns:a16="http://schemas.microsoft.com/office/drawing/2014/main" id="{64FCC377-D20B-A71B-09DC-E4910BB9558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1801" y="1766042"/>
            <a:ext cx="4674891" cy="3899618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hendrerit</a:t>
            </a:r>
            <a:r>
              <a:rPr lang="en-GB"/>
              <a:t> cursus. Morbi </a:t>
            </a:r>
            <a:r>
              <a:rPr lang="en-GB" err="1"/>
              <a:t>nunc</a:t>
            </a:r>
            <a:r>
              <a:rPr lang="en-GB"/>
              <a:t> </a:t>
            </a:r>
            <a:r>
              <a:rPr lang="en-GB" err="1"/>
              <a:t>tellus</a:t>
            </a:r>
            <a:r>
              <a:rPr lang="en-GB"/>
              <a:t>, </a:t>
            </a:r>
            <a:r>
              <a:rPr lang="en-GB" err="1"/>
              <a:t>dapibus</a:t>
            </a:r>
            <a:r>
              <a:rPr lang="en-GB"/>
              <a:t> id </a:t>
            </a:r>
            <a:r>
              <a:rPr lang="en-GB" err="1"/>
              <a:t>lectus</a:t>
            </a:r>
            <a:r>
              <a:rPr lang="en-GB"/>
              <a:t> at,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</a:p>
          <a:p>
            <a:r>
              <a:rPr lang="en-GB"/>
              <a:t>Duis </a:t>
            </a:r>
            <a:r>
              <a:rPr lang="en-GB" err="1"/>
              <a:t>vehicula</a:t>
            </a:r>
            <a:r>
              <a:rPr lang="en-GB"/>
              <a:t> </a:t>
            </a:r>
            <a:r>
              <a:rPr lang="en-GB" err="1"/>
              <a:t>elementum</a:t>
            </a:r>
            <a:r>
              <a:rPr lang="en-GB"/>
              <a:t> ipsum, at </a:t>
            </a:r>
            <a:r>
              <a:rPr lang="en-GB" err="1"/>
              <a:t>viverra</a:t>
            </a:r>
            <a:r>
              <a:rPr lang="en-GB"/>
              <a:t> mi pharetra non. Nunc porta auctor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dictum. Integer sit </a:t>
            </a:r>
            <a:r>
              <a:rPr lang="en-GB" err="1"/>
              <a:t>amet</a:t>
            </a:r>
            <a:r>
              <a:rPr lang="en-GB"/>
              <a:t> ipsum at </a:t>
            </a:r>
            <a:r>
              <a:rPr lang="en-GB" err="1"/>
              <a:t>justo</a:t>
            </a:r>
            <a:r>
              <a:rPr lang="en-GB"/>
              <a:t> porta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non </a:t>
            </a:r>
            <a:r>
              <a:rPr lang="en-GB" err="1"/>
              <a:t>arcu</a:t>
            </a:r>
            <a:r>
              <a:rPr lang="en-GB"/>
              <a:t>. </a:t>
            </a:r>
          </a:p>
          <a:p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dui, </a:t>
            </a:r>
            <a:r>
              <a:rPr lang="en-GB" err="1"/>
              <a:t>tristique</a:t>
            </a:r>
            <a:r>
              <a:rPr lang="en-GB"/>
              <a:t> </a:t>
            </a:r>
            <a:r>
              <a:rPr lang="en-GB" err="1"/>
              <a:t>vehicula</a:t>
            </a:r>
            <a:r>
              <a:rPr lang="en-GB"/>
              <a:t> ex </a:t>
            </a:r>
            <a:r>
              <a:rPr lang="en-GB" err="1"/>
              <a:t>tincidunt</a:t>
            </a:r>
            <a:r>
              <a:rPr lang="en-GB"/>
              <a:t> id.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id </a:t>
            </a:r>
            <a:r>
              <a:rPr lang="en-GB" err="1"/>
              <a:t>rutrum</a:t>
            </a:r>
            <a:r>
              <a:rPr lang="en-GB"/>
              <a:t>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arcu</a:t>
            </a:r>
            <a:r>
              <a:rPr lang="en-GB"/>
              <a:t> </a:t>
            </a:r>
            <a:r>
              <a:rPr lang="en-GB" err="1"/>
              <a:t>eget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.</a:t>
            </a:r>
          </a:p>
          <a:p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.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0CD13586-E272-932B-72A8-3842E3D9A1E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320145" y="1766042"/>
            <a:ext cx="4674891" cy="389961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None/>
              <a:defRPr sz="1200"/>
            </a:lvl1pPr>
          </a:lstStyle>
          <a:p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varius</a:t>
            </a:r>
            <a:r>
              <a:rPr lang="en-GB"/>
              <a:t> </a:t>
            </a:r>
            <a:r>
              <a:rPr lang="en-GB" err="1"/>
              <a:t>natoque</a:t>
            </a:r>
            <a:r>
              <a:rPr lang="en-GB"/>
              <a:t> </a:t>
            </a:r>
            <a:r>
              <a:rPr lang="en-GB" err="1"/>
              <a:t>penatibus</a:t>
            </a:r>
            <a:r>
              <a:rPr lang="en-GB"/>
              <a:t> et </a:t>
            </a:r>
            <a:r>
              <a:rPr lang="en-GB" err="1"/>
              <a:t>magnis</a:t>
            </a:r>
            <a:r>
              <a:rPr lang="en-GB"/>
              <a:t> dis parturient </a:t>
            </a:r>
            <a:r>
              <a:rPr lang="en-GB" err="1"/>
              <a:t>montes</a:t>
            </a:r>
            <a:r>
              <a:rPr lang="en-GB"/>
              <a:t>, </a:t>
            </a:r>
            <a:r>
              <a:rPr lang="en-GB" err="1"/>
              <a:t>nascetur</a:t>
            </a:r>
            <a:r>
              <a:rPr lang="en-GB"/>
              <a:t> </a:t>
            </a:r>
            <a:r>
              <a:rPr lang="en-GB" err="1"/>
              <a:t>ridiculus</a:t>
            </a:r>
            <a:r>
              <a:rPr lang="en-GB"/>
              <a:t> mus. </a:t>
            </a:r>
            <a:r>
              <a:rPr lang="en-GB" err="1"/>
              <a:t>Mauris</a:t>
            </a:r>
            <a:r>
              <a:rPr lang="en-GB"/>
              <a:t> ipsum nisi, </a:t>
            </a:r>
            <a:r>
              <a:rPr lang="en-GB" err="1"/>
              <a:t>finibus</a:t>
            </a:r>
            <a:r>
              <a:rPr lang="en-GB"/>
              <a:t>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,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 ligula. </a:t>
            </a:r>
          </a:p>
          <a:p>
            <a:r>
              <a:rPr lang="en-GB"/>
              <a:t>Duis a </a:t>
            </a:r>
            <a:r>
              <a:rPr lang="en-GB" err="1"/>
              <a:t>pellentesque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  <a:r>
              <a:rPr lang="en-GB" err="1"/>
              <a:t>Vivamus</a:t>
            </a:r>
            <a:r>
              <a:rPr lang="en-GB"/>
              <a:t> </a:t>
            </a:r>
            <a:r>
              <a:rPr lang="en-GB" err="1"/>
              <a:t>urna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,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felis</a:t>
            </a:r>
            <a:r>
              <a:rPr lang="en-GB"/>
              <a:t> at,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accumsan</a:t>
            </a:r>
            <a:r>
              <a:rPr lang="en-GB"/>
              <a:t> </a:t>
            </a:r>
            <a:r>
              <a:rPr lang="en-GB" err="1"/>
              <a:t>lectus</a:t>
            </a:r>
            <a:r>
              <a:rPr lang="en-GB"/>
              <a:t>. Vestibulum ante ipsum </a:t>
            </a:r>
            <a:r>
              <a:rPr lang="en-GB" err="1"/>
              <a:t>primis</a:t>
            </a:r>
            <a:r>
              <a:rPr lang="en-GB"/>
              <a:t> in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luctus</a:t>
            </a:r>
            <a:r>
              <a:rPr lang="en-GB"/>
              <a:t> et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cubilia</a:t>
            </a:r>
            <a:r>
              <a:rPr lang="en-GB"/>
              <a:t> curae. </a:t>
            </a:r>
          </a:p>
          <a:p>
            <a:r>
              <a:rPr lang="en-GB"/>
              <a:t>Duis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justo</a:t>
            </a:r>
            <a:r>
              <a:rPr lang="en-GB"/>
              <a:t>,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sed</a:t>
            </a:r>
            <a:r>
              <a:rPr lang="en-GB"/>
              <a:t>, </a:t>
            </a:r>
            <a:r>
              <a:rPr lang="en-GB" err="1"/>
              <a:t>porttitor</a:t>
            </a:r>
            <a:r>
              <a:rPr lang="en-GB"/>
              <a:t> </a:t>
            </a:r>
            <a:r>
              <a:rPr lang="en-GB" err="1"/>
              <a:t>congue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.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</a:t>
            </a:r>
            <a:r>
              <a:rPr lang="en-GB" err="1"/>
              <a:t>velit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libero </a:t>
            </a:r>
            <a:r>
              <a:rPr lang="en-GB" err="1"/>
              <a:t>mollis</a:t>
            </a:r>
            <a:r>
              <a:rPr lang="en-GB"/>
              <a:t> </a:t>
            </a:r>
            <a:r>
              <a:rPr lang="en-GB" err="1"/>
              <a:t>aliquam</a:t>
            </a:r>
            <a:r>
              <a:rPr lang="en-GB"/>
              <a:t>. </a:t>
            </a: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blandit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, </a:t>
            </a:r>
            <a:r>
              <a:rPr lang="en-GB" err="1"/>
              <a:t>sed</a:t>
            </a:r>
            <a:r>
              <a:rPr lang="en-GB"/>
              <a:t> dictum </a:t>
            </a:r>
            <a:r>
              <a:rPr lang="en-GB" err="1"/>
              <a:t>justo</a:t>
            </a:r>
            <a:r>
              <a:rPr lang="en-GB"/>
              <a:t> </a:t>
            </a:r>
            <a:r>
              <a:rPr lang="en-GB" err="1"/>
              <a:t>sagittis</a:t>
            </a:r>
            <a:r>
              <a:rPr lang="en-GB"/>
              <a:t> vel. Vestibulum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erat</a:t>
            </a:r>
            <a:r>
              <a:rPr lang="en-GB"/>
              <a:t> non </a:t>
            </a:r>
            <a:r>
              <a:rPr lang="en-GB" err="1"/>
              <a:t>nunc</a:t>
            </a:r>
            <a:r>
              <a:rPr lang="en-GB"/>
              <a:t> </a:t>
            </a:r>
            <a:br>
              <a:rPr lang="en-GB"/>
            </a:br>
            <a:r>
              <a:rPr lang="en-GB"/>
              <a:t>maximus </a:t>
            </a:r>
            <a:r>
              <a:rPr lang="en-GB" err="1"/>
              <a:t>finibus</a:t>
            </a:r>
            <a:r>
              <a:rPr lang="en-GB"/>
              <a:t>.</a:t>
            </a:r>
            <a:endParaRPr lang="en-US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46384E8A-5F55-C0FE-212C-3DBADD900A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5" y="540093"/>
            <a:ext cx="4888704" cy="87278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 – this title goes on two lines</a:t>
            </a:r>
          </a:p>
        </p:txBody>
      </p:sp>
    </p:spTree>
    <p:extLst>
      <p:ext uri="{BB962C8B-B14F-4D97-AF65-F5344CB8AC3E}">
        <p14:creationId xmlns:p14="http://schemas.microsoft.com/office/powerpoint/2010/main" val="2719605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x column-plain grey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5" descr="海の上を飛んでいる&#10;&#10;低い精度で自動的に生成された説明">
            <a:extLst>
              <a:ext uri="{FF2B5EF4-FFF2-40B4-BE49-F238E27FC236}">
                <a16:creationId xmlns:a16="http://schemas.microsoft.com/office/drawing/2014/main" id="{48645274-5491-0B58-8EEE-E705E4DD9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C54E0BC-6574-6760-D6E4-A1CA1CD6C231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11" name="図 1">
            <a:extLst>
              <a:ext uri="{FF2B5EF4-FFF2-40B4-BE49-F238E27FC236}">
                <a16:creationId xmlns:a16="http://schemas.microsoft.com/office/drawing/2014/main" id="{580628EA-18B0-E603-FCC2-194C0441735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2BADD4A-69E9-AB07-ADD0-9621286E36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2866" y="1315677"/>
            <a:ext cx="11265148" cy="4215212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>
                <a:tab pos="620713" algn="l"/>
              </a:tabLst>
              <a:defRPr sz="1200"/>
            </a:lvl1pPr>
          </a:lstStyle>
          <a:p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hendrerit</a:t>
            </a:r>
            <a:r>
              <a:rPr lang="en-GB"/>
              <a:t> cursus. Morbi </a:t>
            </a:r>
            <a:r>
              <a:rPr lang="en-GB" err="1"/>
              <a:t>nunc</a:t>
            </a:r>
            <a:r>
              <a:rPr lang="en-GB"/>
              <a:t> </a:t>
            </a:r>
            <a:r>
              <a:rPr lang="en-GB" err="1"/>
              <a:t>tellus</a:t>
            </a:r>
            <a:r>
              <a:rPr lang="en-GB"/>
              <a:t>, </a:t>
            </a:r>
            <a:r>
              <a:rPr lang="en-GB" err="1"/>
              <a:t>dapibus</a:t>
            </a:r>
            <a:r>
              <a:rPr lang="en-GB"/>
              <a:t> id </a:t>
            </a:r>
            <a:r>
              <a:rPr lang="en-GB" err="1"/>
              <a:t>lectus</a:t>
            </a:r>
            <a:r>
              <a:rPr lang="en-GB"/>
              <a:t> at,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Duis </a:t>
            </a:r>
            <a:r>
              <a:rPr lang="en-GB" err="1"/>
              <a:t>vehicula</a:t>
            </a:r>
            <a:r>
              <a:rPr lang="en-GB"/>
              <a:t> </a:t>
            </a:r>
            <a:r>
              <a:rPr lang="en-GB" err="1"/>
              <a:t>elementum</a:t>
            </a:r>
            <a:r>
              <a:rPr lang="en-GB"/>
              <a:t> ipsum, at </a:t>
            </a:r>
            <a:r>
              <a:rPr lang="en-GB" err="1"/>
              <a:t>viverra</a:t>
            </a:r>
            <a:r>
              <a:rPr lang="en-GB"/>
              <a:t> mi pharetra non. Nunc porta auctor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dictum. Integer sit </a:t>
            </a:r>
            <a:r>
              <a:rPr lang="en-GB" err="1"/>
              <a:t>amet</a:t>
            </a:r>
            <a:r>
              <a:rPr lang="en-GB"/>
              <a:t> ipsum at </a:t>
            </a:r>
            <a:r>
              <a:rPr lang="en-GB" err="1"/>
              <a:t>justo</a:t>
            </a:r>
            <a:r>
              <a:rPr lang="en-GB"/>
              <a:t> porta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non </a:t>
            </a:r>
            <a:r>
              <a:rPr lang="en-GB" err="1"/>
              <a:t>arcu</a:t>
            </a:r>
            <a:r>
              <a:rPr lang="en-GB"/>
              <a:t>. </a:t>
            </a:r>
          </a:p>
          <a:p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dui, </a:t>
            </a:r>
            <a:r>
              <a:rPr lang="en-GB" err="1"/>
              <a:t>tristique</a:t>
            </a:r>
            <a:r>
              <a:rPr lang="en-GB"/>
              <a:t> </a:t>
            </a:r>
            <a:r>
              <a:rPr lang="en-GB" err="1"/>
              <a:t>vehicula</a:t>
            </a:r>
            <a:r>
              <a:rPr lang="en-GB"/>
              <a:t> ex </a:t>
            </a:r>
            <a:r>
              <a:rPr lang="en-GB" err="1"/>
              <a:t>tincidunt</a:t>
            </a:r>
            <a:r>
              <a:rPr lang="en-GB"/>
              <a:t> id.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id </a:t>
            </a:r>
            <a:r>
              <a:rPr lang="en-GB" err="1"/>
              <a:t>rutrum</a:t>
            </a:r>
            <a:r>
              <a:rPr lang="en-GB"/>
              <a:t>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arcu</a:t>
            </a:r>
            <a:r>
              <a:rPr lang="en-GB"/>
              <a:t> </a:t>
            </a:r>
            <a:r>
              <a:rPr lang="en-GB" err="1"/>
              <a:t>eget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.</a:t>
            </a:r>
          </a:p>
          <a:p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aliquet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, vitae </a:t>
            </a:r>
            <a:r>
              <a:rPr lang="en-GB" err="1"/>
              <a:t>consequat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. </a:t>
            </a: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bibendum</a:t>
            </a:r>
            <a:r>
              <a:rPr lang="en-GB"/>
              <a:t> et </a:t>
            </a:r>
            <a:r>
              <a:rPr lang="en-GB" err="1"/>
              <a:t>diam</a:t>
            </a:r>
            <a:r>
              <a:rPr lang="en-GB"/>
              <a:t> et </a:t>
            </a:r>
            <a:r>
              <a:rPr lang="en-GB" err="1"/>
              <a:t>lobortis</a:t>
            </a:r>
            <a:r>
              <a:rPr lang="en-GB"/>
              <a:t>.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varius</a:t>
            </a:r>
            <a:r>
              <a:rPr lang="en-GB"/>
              <a:t> </a:t>
            </a:r>
            <a:r>
              <a:rPr lang="en-GB" err="1"/>
              <a:t>natoque</a:t>
            </a:r>
            <a:r>
              <a:rPr lang="en-GB"/>
              <a:t> </a:t>
            </a:r>
            <a:r>
              <a:rPr lang="en-GB" err="1"/>
              <a:t>penatibus</a:t>
            </a:r>
            <a:r>
              <a:rPr lang="en-GB"/>
              <a:t> et </a:t>
            </a:r>
            <a:r>
              <a:rPr lang="en-GB" err="1"/>
              <a:t>magnis</a:t>
            </a:r>
            <a:r>
              <a:rPr lang="en-GB"/>
              <a:t> dis parturient </a:t>
            </a:r>
            <a:r>
              <a:rPr lang="en-GB" err="1"/>
              <a:t>montes</a:t>
            </a:r>
            <a:r>
              <a:rPr lang="en-GB"/>
              <a:t>, </a:t>
            </a:r>
            <a:r>
              <a:rPr lang="en-GB" err="1"/>
              <a:t>nascetur</a:t>
            </a:r>
            <a:r>
              <a:rPr lang="en-GB"/>
              <a:t> </a:t>
            </a:r>
            <a:r>
              <a:rPr lang="en-GB" err="1"/>
              <a:t>ridiculus</a:t>
            </a:r>
            <a:r>
              <a:rPr lang="en-GB"/>
              <a:t> mus. </a:t>
            </a:r>
          </a:p>
          <a:p>
            <a:r>
              <a:rPr lang="en-GB" err="1"/>
              <a:t>Mauris</a:t>
            </a:r>
            <a:r>
              <a:rPr lang="en-GB"/>
              <a:t> ipsum nisi, </a:t>
            </a:r>
            <a:r>
              <a:rPr lang="en-GB" err="1"/>
              <a:t>finibus</a:t>
            </a:r>
            <a:r>
              <a:rPr lang="en-GB"/>
              <a:t>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,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 ligula. Duis a </a:t>
            </a:r>
            <a:r>
              <a:rPr lang="en-GB" err="1"/>
              <a:t>pellentesque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  <a:r>
              <a:rPr lang="en-GB" err="1"/>
              <a:t>Vivamus</a:t>
            </a:r>
            <a:r>
              <a:rPr lang="en-GB"/>
              <a:t> </a:t>
            </a:r>
            <a:r>
              <a:rPr lang="en-GB" err="1"/>
              <a:t>urna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,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felis</a:t>
            </a:r>
            <a:r>
              <a:rPr lang="en-GB"/>
              <a:t> at,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accumsan</a:t>
            </a:r>
            <a:r>
              <a:rPr lang="en-GB"/>
              <a:t> </a:t>
            </a:r>
            <a:r>
              <a:rPr lang="en-GB" err="1"/>
              <a:t>lectus</a:t>
            </a:r>
            <a:r>
              <a:rPr lang="en-GB"/>
              <a:t>. Vestibulum ante ipsum </a:t>
            </a:r>
            <a:r>
              <a:rPr lang="en-GB" err="1"/>
              <a:t>primis</a:t>
            </a:r>
            <a:r>
              <a:rPr lang="en-GB"/>
              <a:t> in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luctus</a:t>
            </a:r>
            <a:r>
              <a:rPr lang="en-GB"/>
              <a:t> et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cubilia</a:t>
            </a:r>
            <a:r>
              <a:rPr lang="en-GB"/>
              <a:t> curae; Duis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justo</a:t>
            </a:r>
            <a:r>
              <a:rPr lang="en-GB"/>
              <a:t>,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sed</a:t>
            </a:r>
            <a:r>
              <a:rPr lang="en-GB"/>
              <a:t>, </a:t>
            </a:r>
            <a:r>
              <a:rPr lang="en-GB" err="1"/>
              <a:t>porttitor</a:t>
            </a:r>
            <a:r>
              <a:rPr lang="en-GB"/>
              <a:t> </a:t>
            </a:r>
            <a:r>
              <a:rPr lang="en-GB" err="1"/>
              <a:t>congue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. </a:t>
            </a:r>
          </a:p>
        </p:txBody>
      </p:sp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9D4674-D68B-F50F-33A5-ECE0E22E53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51785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3250078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right-plain grey">
    <p:bg>
      <p:bgPr>
        <a:solidFill>
          <a:srgbClr val="B9C0C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5" descr="海の上を飛んでいる&#10;&#10;低い精度で自動的に生成された説明">
            <a:extLst>
              <a:ext uri="{FF2B5EF4-FFF2-40B4-BE49-F238E27FC236}">
                <a16:creationId xmlns:a16="http://schemas.microsoft.com/office/drawing/2014/main" id="{48645274-5491-0B58-8EEE-E705E4DD917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72BADD4A-69E9-AB07-ADD0-9621286E36B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35116" y="1315677"/>
            <a:ext cx="7509397" cy="42152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en-GB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/>
              <a:t>Lorem ipsum </a:t>
            </a:r>
            <a:r>
              <a:rPr lang="en-GB" err="1"/>
              <a:t>dolor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,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adipiscing</a:t>
            </a:r>
            <a:r>
              <a:rPr lang="en-GB"/>
              <a:t> </a:t>
            </a:r>
            <a:r>
              <a:rPr lang="en-GB" err="1"/>
              <a:t>elit</a:t>
            </a:r>
            <a:r>
              <a:rPr lang="en-GB"/>
              <a:t>. </a:t>
            </a:r>
            <a:r>
              <a:rPr lang="en-GB" err="1"/>
              <a:t>Sed</a:t>
            </a:r>
            <a:r>
              <a:rPr lang="en-GB"/>
              <a:t> </a:t>
            </a:r>
            <a:r>
              <a:rPr lang="en-GB" err="1"/>
              <a:t>facilisis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hendrerit</a:t>
            </a:r>
            <a:r>
              <a:rPr lang="en-GB"/>
              <a:t> cursus. Morbi </a:t>
            </a:r>
            <a:r>
              <a:rPr lang="en-GB" err="1"/>
              <a:t>nunc</a:t>
            </a:r>
            <a:r>
              <a:rPr lang="en-GB"/>
              <a:t> </a:t>
            </a:r>
            <a:r>
              <a:rPr lang="en-GB" err="1"/>
              <a:t>tellus</a:t>
            </a:r>
            <a:r>
              <a:rPr lang="en-GB"/>
              <a:t>, </a:t>
            </a:r>
            <a:r>
              <a:rPr lang="en-GB" err="1"/>
              <a:t>dapibus</a:t>
            </a:r>
            <a:r>
              <a:rPr lang="en-GB"/>
              <a:t> id </a:t>
            </a:r>
            <a:r>
              <a:rPr lang="en-GB" err="1"/>
              <a:t>lectus</a:t>
            </a:r>
            <a:r>
              <a:rPr lang="en-GB"/>
              <a:t> at,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Duis </a:t>
            </a:r>
            <a:r>
              <a:rPr lang="en-GB" err="1"/>
              <a:t>vehicula</a:t>
            </a:r>
            <a:r>
              <a:rPr lang="en-GB"/>
              <a:t> </a:t>
            </a:r>
            <a:r>
              <a:rPr lang="en-GB" err="1"/>
              <a:t>elementum</a:t>
            </a:r>
            <a:r>
              <a:rPr lang="en-GB"/>
              <a:t> ipsum, at </a:t>
            </a:r>
            <a:r>
              <a:rPr lang="en-GB" err="1"/>
              <a:t>viverra</a:t>
            </a:r>
            <a:r>
              <a:rPr lang="en-GB"/>
              <a:t> mi pharetra non. Nunc porta auctor </a:t>
            </a:r>
            <a:r>
              <a:rPr lang="en-GB" err="1"/>
              <a:t>nibh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dictum. Integer sit </a:t>
            </a:r>
            <a:r>
              <a:rPr lang="en-GB" err="1"/>
              <a:t>amet</a:t>
            </a:r>
            <a:r>
              <a:rPr lang="en-GB"/>
              <a:t> ipsum at </a:t>
            </a:r>
            <a:r>
              <a:rPr lang="en-GB" err="1"/>
              <a:t>justo</a:t>
            </a:r>
            <a:r>
              <a:rPr lang="en-GB"/>
              <a:t> porta </a:t>
            </a:r>
            <a:r>
              <a:rPr lang="en-GB" err="1"/>
              <a:t>viverra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 non </a:t>
            </a:r>
            <a:r>
              <a:rPr lang="en-GB" err="1"/>
              <a:t>arcu</a:t>
            </a:r>
            <a:r>
              <a:rPr lang="en-GB"/>
              <a:t>. 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err="1"/>
              <a:t>Praesent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nulla</a:t>
            </a:r>
            <a:r>
              <a:rPr lang="en-GB"/>
              <a:t> dui, </a:t>
            </a:r>
            <a:r>
              <a:rPr lang="en-GB" err="1"/>
              <a:t>tristique</a:t>
            </a:r>
            <a:r>
              <a:rPr lang="en-GB"/>
              <a:t> </a:t>
            </a:r>
            <a:r>
              <a:rPr lang="en-GB" err="1"/>
              <a:t>vehicula</a:t>
            </a:r>
            <a:r>
              <a:rPr lang="en-GB"/>
              <a:t> ex </a:t>
            </a:r>
            <a:r>
              <a:rPr lang="en-GB" err="1"/>
              <a:t>tincidunt</a:t>
            </a:r>
            <a:r>
              <a:rPr lang="en-GB"/>
              <a:t> id.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 </a:t>
            </a:r>
            <a:r>
              <a:rPr lang="en-GB" err="1"/>
              <a:t>dolor</a:t>
            </a:r>
            <a:r>
              <a:rPr lang="en-GB"/>
              <a:t> id </a:t>
            </a:r>
            <a:r>
              <a:rPr lang="en-GB" err="1"/>
              <a:t>rutrum</a:t>
            </a:r>
            <a:r>
              <a:rPr lang="en-GB"/>
              <a:t>. </a:t>
            </a:r>
            <a:r>
              <a:rPr lang="en-GB" err="1"/>
              <a:t>Quisque</a:t>
            </a:r>
            <a:r>
              <a:rPr lang="en-GB"/>
              <a:t> </a:t>
            </a:r>
            <a:r>
              <a:rPr lang="en-GB" err="1"/>
              <a:t>suscipit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 </a:t>
            </a:r>
            <a:r>
              <a:rPr lang="en-GB" err="1"/>
              <a:t>arcu</a:t>
            </a:r>
            <a:r>
              <a:rPr lang="en-GB"/>
              <a:t> </a:t>
            </a:r>
            <a:r>
              <a:rPr lang="en-GB" err="1"/>
              <a:t>eget</a:t>
            </a:r>
            <a:r>
              <a:rPr lang="en-GB"/>
              <a:t> </a:t>
            </a:r>
            <a:r>
              <a:rPr lang="en-GB" err="1"/>
              <a:t>tincidunt</a:t>
            </a:r>
            <a:r>
              <a:rPr lang="en-GB"/>
              <a:t>.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consectetur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. </a:t>
            </a:r>
            <a:r>
              <a:rPr lang="en-GB" err="1"/>
              <a:t>Aliquam</a:t>
            </a:r>
            <a:r>
              <a:rPr lang="en-GB"/>
              <a:t> </a:t>
            </a:r>
            <a:r>
              <a:rPr lang="en-GB" err="1"/>
              <a:t>aliquet</a:t>
            </a:r>
            <a:r>
              <a:rPr lang="en-GB"/>
              <a:t> </a:t>
            </a:r>
            <a:r>
              <a:rPr lang="en-GB" err="1"/>
              <a:t>nibh</a:t>
            </a:r>
            <a:r>
              <a:rPr lang="en-GB"/>
              <a:t> sit </a:t>
            </a:r>
            <a:r>
              <a:rPr lang="en-GB" err="1"/>
              <a:t>amet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 </a:t>
            </a:r>
            <a:r>
              <a:rPr lang="en-GB" err="1"/>
              <a:t>dignissim</a:t>
            </a:r>
            <a:r>
              <a:rPr lang="en-GB"/>
              <a:t>, vitae </a:t>
            </a:r>
            <a:r>
              <a:rPr lang="en-GB" err="1"/>
              <a:t>consequat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. </a:t>
            </a:r>
            <a:r>
              <a:rPr lang="en-GB" err="1"/>
              <a:t>Suspendisse</a:t>
            </a:r>
            <a:r>
              <a:rPr lang="en-GB"/>
              <a:t> </a:t>
            </a:r>
            <a:r>
              <a:rPr lang="en-GB" err="1"/>
              <a:t>bibendum</a:t>
            </a:r>
            <a:r>
              <a:rPr lang="en-GB"/>
              <a:t> et </a:t>
            </a:r>
            <a:r>
              <a:rPr lang="en-GB" err="1"/>
              <a:t>diam</a:t>
            </a:r>
            <a:r>
              <a:rPr lang="en-GB"/>
              <a:t> et </a:t>
            </a:r>
            <a:r>
              <a:rPr lang="en-GB" err="1"/>
              <a:t>lobortis</a:t>
            </a:r>
            <a:r>
              <a:rPr lang="en-GB"/>
              <a:t>.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varius</a:t>
            </a:r>
            <a:r>
              <a:rPr lang="en-GB"/>
              <a:t> </a:t>
            </a:r>
            <a:r>
              <a:rPr lang="en-GB" err="1"/>
              <a:t>natoque</a:t>
            </a:r>
            <a:r>
              <a:rPr lang="en-GB"/>
              <a:t> </a:t>
            </a:r>
            <a:r>
              <a:rPr lang="en-GB" err="1"/>
              <a:t>penatibus</a:t>
            </a:r>
            <a:r>
              <a:rPr lang="en-GB"/>
              <a:t> et </a:t>
            </a:r>
            <a:r>
              <a:rPr lang="en-GB" err="1"/>
              <a:t>magnis</a:t>
            </a:r>
            <a:r>
              <a:rPr lang="en-GB"/>
              <a:t> dis parturient </a:t>
            </a:r>
            <a:r>
              <a:rPr lang="en-GB" err="1"/>
              <a:t>montes</a:t>
            </a:r>
            <a:r>
              <a:rPr lang="en-GB"/>
              <a:t>, </a:t>
            </a:r>
            <a:r>
              <a:rPr lang="en-GB" err="1"/>
              <a:t>nascetur</a:t>
            </a:r>
            <a:r>
              <a:rPr lang="en-GB"/>
              <a:t> </a:t>
            </a:r>
            <a:r>
              <a:rPr lang="en-GB" err="1"/>
              <a:t>ridiculus</a:t>
            </a:r>
            <a:r>
              <a:rPr lang="en-GB"/>
              <a:t> mus. </a:t>
            </a:r>
          </a:p>
          <a:p>
            <a:pPr marR="0" lvl="0" fontAlgn="auto">
              <a:spcAft>
                <a:spcPts val="0"/>
              </a:spcAft>
              <a:buClrTx/>
              <a:buSzTx/>
              <a:tabLst>
                <a:tab pos="620713" algn="l"/>
              </a:tabLst>
            </a:pPr>
            <a:r>
              <a:rPr lang="en-GB" err="1"/>
              <a:t>Mauris</a:t>
            </a:r>
            <a:r>
              <a:rPr lang="en-GB"/>
              <a:t> ipsum nisi, </a:t>
            </a:r>
            <a:r>
              <a:rPr lang="en-GB" err="1"/>
              <a:t>finibus</a:t>
            </a:r>
            <a:r>
              <a:rPr lang="en-GB"/>
              <a:t>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mattis</a:t>
            </a:r>
            <a:r>
              <a:rPr lang="en-GB"/>
              <a:t> </a:t>
            </a:r>
            <a:r>
              <a:rPr lang="en-GB" err="1"/>
              <a:t>ut</a:t>
            </a:r>
            <a:r>
              <a:rPr lang="en-GB"/>
              <a:t>, </a:t>
            </a:r>
            <a:r>
              <a:rPr lang="en-GB" err="1"/>
              <a:t>vulputate</a:t>
            </a:r>
            <a:r>
              <a:rPr lang="en-GB"/>
              <a:t> </a:t>
            </a:r>
            <a:r>
              <a:rPr lang="en-GB" err="1"/>
              <a:t>vulputate</a:t>
            </a:r>
            <a:r>
              <a:rPr lang="en-GB"/>
              <a:t> ligula. Duis a </a:t>
            </a:r>
            <a:r>
              <a:rPr lang="en-GB" err="1"/>
              <a:t>pellentesque</a:t>
            </a:r>
            <a:r>
              <a:rPr lang="en-GB"/>
              <a:t> </a:t>
            </a:r>
            <a:r>
              <a:rPr lang="en-GB" err="1"/>
              <a:t>tortor</a:t>
            </a:r>
            <a:r>
              <a:rPr lang="en-GB"/>
              <a:t>. </a:t>
            </a:r>
            <a:r>
              <a:rPr lang="en-GB" err="1"/>
              <a:t>Vivamus</a:t>
            </a:r>
            <a:r>
              <a:rPr lang="en-GB"/>
              <a:t> </a:t>
            </a:r>
            <a:r>
              <a:rPr lang="en-GB" err="1"/>
              <a:t>urna</a:t>
            </a:r>
            <a:r>
              <a:rPr lang="en-GB"/>
              <a:t> </a:t>
            </a:r>
            <a:r>
              <a:rPr lang="en-GB" err="1"/>
              <a:t>lacus</a:t>
            </a:r>
            <a:r>
              <a:rPr lang="en-GB"/>
              <a:t>,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felis</a:t>
            </a:r>
            <a:r>
              <a:rPr lang="en-GB"/>
              <a:t> at, </a:t>
            </a:r>
            <a:r>
              <a:rPr lang="en-GB" err="1"/>
              <a:t>tempor</a:t>
            </a:r>
            <a:r>
              <a:rPr lang="en-GB"/>
              <a:t> </a:t>
            </a:r>
            <a:r>
              <a:rPr lang="en-GB" err="1"/>
              <a:t>accumsan</a:t>
            </a:r>
            <a:r>
              <a:rPr lang="en-GB"/>
              <a:t> </a:t>
            </a:r>
            <a:r>
              <a:rPr lang="en-GB" err="1"/>
              <a:t>lectus</a:t>
            </a:r>
            <a:r>
              <a:rPr lang="en-GB"/>
              <a:t>. Vestibulum ante ipsum </a:t>
            </a:r>
            <a:r>
              <a:rPr lang="en-GB" err="1"/>
              <a:t>primis</a:t>
            </a:r>
            <a:r>
              <a:rPr lang="en-GB"/>
              <a:t> in </a:t>
            </a:r>
            <a:r>
              <a:rPr lang="en-GB" err="1"/>
              <a:t>faucibus</a:t>
            </a:r>
            <a:r>
              <a:rPr lang="en-GB"/>
              <a:t> </a:t>
            </a:r>
            <a:r>
              <a:rPr lang="en-GB" err="1"/>
              <a:t>orci</a:t>
            </a:r>
            <a:r>
              <a:rPr lang="en-GB"/>
              <a:t> </a:t>
            </a:r>
            <a:r>
              <a:rPr lang="en-GB" err="1"/>
              <a:t>luctus</a:t>
            </a:r>
            <a:r>
              <a:rPr lang="en-GB"/>
              <a:t> et </a:t>
            </a:r>
            <a:r>
              <a:rPr lang="en-GB" err="1"/>
              <a:t>ultrices</a:t>
            </a:r>
            <a:r>
              <a:rPr lang="en-GB"/>
              <a:t> </a:t>
            </a:r>
            <a:r>
              <a:rPr lang="en-GB" err="1"/>
              <a:t>posuere</a:t>
            </a:r>
            <a:r>
              <a:rPr lang="en-GB"/>
              <a:t> </a:t>
            </a:r>
            <a:r>
              <a:rPr lang="en-GB" err="1"/>
              <a:t>cubilia</a:t>
            </a:r>
            <a:r>
              <a:rPr lang="en-GB"/>
              <a:t> curae; Duis </a:t>
            </a:r>
            <a:r>
              <a:rPr lang="en-GB" err="1"/>
              <a:t>mauris</a:t>
            </a:r>
            <a:r>
              <a:rPr lang="en-GB"/>
              <a:t> </a:t>
            </a:r>
            <a:r>
              <a:rPr lang="en-GB" err="1"/>
              <a:t>justo</a:t>
            </a:r>
            <a:r>
              <a:rPr lang="en-GB"/>
              <a:t>, </a:t>
            </a:r>
            <a:r>
              <a:rPr lang="en-GB" err="1"/>
              <a:t>bibendum</a:t>
            </a:r>
            <a:r>
              <a:rPr lang="en-GB"/>
              <a:t> </a:t>
            </a:r>
            <a:r>
              <a:rPr lang="en-GB" err="1"/>
              <a:t>quis</a:t>
            </a:r>
            <a:r>
              <a:rPr lang="en-GB"/>
              <a:t> </a:t>
            </a:r>
            <a:r>
              <a:rPr lang="en-GB" err="1"/>
              <a:t>sollicitudin</a:t>
            </a:r>
            <a:r>
              <a:rPr lang="en-GB"/>
              <a:t> </a:t>
            </a:r>
            <a:r>
              <a:rPr lang="en-GB" err="1"/>
              <a:t>sed</a:t>
            </a:r>
            <a:r>
              <a:rPr lang="en-GB"/>
              <a:t>, </a:t>
            </a:r>
            <a:r>
              <a:rPr lang="en-GB" err="1"/>
              <a:t>porttitor</a:t>
            </a:r>
            <a:r>
              <a:rPr lang="en-GB"/>
              <a:t> </a:t>
            </a:r>
            <a:r>
              <a:rPr lang="en-GB" err="1"/>
              <a:t>congue</a:t>
            </a:r>
            <a:r>
              <a:rPr lang="en-GB"/>
              <a:t> </a:t>
            </a:r>
            <a:r>
              <a:rPr lang="en-GB" err="1"/>
              <a:t>metus</a:t>
            </a:r>
            <a:r>
              <a:rPr lang="en-GB"/>
              <a:t>. 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E2A383-3932-A436-10D4-665CB6D3ACDA}"/>
              </a:ext>
            </a:extLst>
          </p:cNvPr>
          <p:cNvSpPr txBox="1">
            <a:spLocks/>
          </p:cNvSpPr>
          <p:nvPr userDrawn="1"/>
        </p:nvSpPr>
        <p:spPr>
          <a:xfrm>
            <a:off x="7526030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94212D4E-C916-EF5C-DAB4-C0A02E686D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-2" t="-3972" r="35934" b="-7975"/>
          <a:stretch/>
        </p:blipFill>
        <p:spPr>
          <a:xfrm>
            <a:off x="418743" y="6443925"/>
            <a:ext cx="7107287" cy="197795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36638A7A-C669-1E5C-3021-B45E234C639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154649" y="-9000"/>
            <a:ext cx="4052341" cy="6876000"/>
          </a:xfrm>
          <a:solidFill>
            <a:schemeClr val="bg1"/>
          </a:solidFill>
        </p:spPr>
        <p:txBody>
          <a:bodyPr/>
          <a:lstStyle/>
          <a:p>
            <a:r>
              <a:rPr lang="en-GB"/>
              <a:t>Insert picture</a:t>
            </a:r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5F5C12A5-3396-C8D7-7437-98553888C1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9804" y="540093"/>
            <a:ext cx="7494709" cy="4379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>
            <a:lvl1pPr>
              <a:defRPr sz="2400" b="1" i="0">
                <a:latin typeface="Halcom Bold" pitchFamily="2" charset="77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Add slide title here</a:t>
            </a:r>
          </a:p>
        </p:txBody>
      </p:sp>
    </p:spTree>
    <p:extLst>
      <p:ext uri="{BB962C8B-B14F-4D97-AF65-F5344CB8AC3E}">
        <p14:creationId xmlns:p14="http://schemas.microsoft.com/office/powerpoint/2010/main" val="25340040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E3D6-A118-7304-B05E-480BE2C65642}"/>
              </a:ext>
            </a:extLst>
          </p:cNvPr>
          <p:cNvSpPr txBox="1">
            <a:spLocks/>
          </p:cNvSpPr>
          <p:nvPr userDrawn="1"/>
        </p:nvSpPr>
        <p:spPr>
          <a:xfrm>
            <a:off x="11512299" y="6443925"/>
            <a:ext cx="383442" cy="131151"/>
          </a:xfrm>
          <a:prstGeom prst="rect">
            <a:avLst/>
          </a:prstGeom>
          <a:noFill/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accent2">
                    <a:alpha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ja-JP" sz="700" b="1" i="0">
                <a:solidFill>
                  <a:srgbClr val="000000"/>
                </a:solidFill>
                <a:latin typeface="Halcom ExtraBold" pitchFamily="2" charset="0"/>
              </a:rPr>
              <a:t>0</a:t>
            </a:r>
            <a:fld id="{0B1F44A7-4017-4C40-8471-CBB8E1A65F48}" type="slidenum">
              <a:rPr lang="en-US" sz="700" b="1" i="0" smtClean="0">
                <a:solidFill>
                  <a:srgbClr val="000000"/>
                </a:solidFill>
                <a:latin typeface="Halcom ExtraBold" pitchFamily="2" charset="0"/>
              </a:rPr>
              <a:pPr algn="r"/>
              <a:t>‹#›</a:t>
            </a:fld>
            <a:endParaRPr lang="en-US" sz="700" b="1" i="0">
              <a:solidFill>
                <a:srgbClr val="000000"/>
              </a:solidFill>
              <a:latin typeface="Halcom ExtraBold" pitchFamily="2" charset="0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F70578E5-F640-4112-5A78-73FBAD3A8A2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8742" y="6450941"/>
            <a:ext cx="11093557" cy="176689"/>
          </a:xfrm>
          <a:prstGeom prst="rect">
            <a:avLst/>
          </a:prstGeom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B64D39F8-24FB-E481-D98A-00EF3D050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277" y="520540"/>
            <a:ext cx="11203861" cy="525753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F10A521-F9AE-67CD-4A33-406570096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4025" y="1320775"/>
            <a:ext cx="11203861" cy="36233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99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6" r:id="rId1"/>
    <p:sldLayoutId id="2147484043" r:id="rId2"/>
    <p:sldLayoutId id="2147484052" r:id="rId3"/>
    <p:sldLayoutId id="2147484051" r:id="rId4"/>
    <p:sldLayoutId id="2147484053" r:id="rId5"/>
    <p:sldLayoutId id="2147484054" r:id="rId6"/>
    <p:sldLayoutId id="2147484055" r:id="rId7"/>
    <p:sldLayoutId id="2147484056" r:id="rId8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kumimoji="1" sz="2800" b="1" i="0" kern="1200">
          <a:solidFill>
            <a:schemeClr val="tx1"/>
          </a:solidFill>
          <a:latin typeface="Halcom Bold" pitchFamily="2" charset="77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kumimoji="1" sz="12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1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5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kumimoji="1" sz="1000" b="0" i="0" kern="1200">
          <a:solidFill>
            <a:schemeClr val="tx1"/>
          </a:solidFill>
          <a:latin typeface="Halcom Book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87">
          <p15:clr>
            <a:srgbClr val="F26B43"/>
          </p15:clr>
        </p15:guide>
        <p15:guide id="2" pos="257">
          <p15:clr>
            <a:srgbClr val="F26B43"/>
          </p15:clr>
        </p15:guide>
        <p15:guide id="3" pos="347">
          <p15:clr>
            <a:srgbClr val="F26B43"/>
          </p15:clr>
        </p15:guide>
        <p15:guide id="4" pos="2661">
          <p15:clr>
            <a:srgbClr val="F26B43"/>
          </p15:clr>
        </p15:guide>
        <p15:guide id="5" pos="2751">
          <p15:clr>
            <a:srgbClr val="F26B43"/>
          </p15:clr>
        </p15:guide>
        <p15:guide id="6" pos="3795">
          <p15:clr>
            <a:srgbClr val="FBAE40"/>
          </p15:clr>
        </p15:guide>
        <p15:guide id="7" pos="3885">
          <p15:clr>
            <a:srgbClr val="FBAE40"/>
          </p15:clr>
        </p15:guide>
        <p15:guide id="8" pos="4929">
          <p15:clr>
            <a:srgbClr val="F26B43"/>
          </p15:clr>
        </p15:guide>
        <p15:guide id="9" pos="5019">
          <p15:clr>
            <a:srgbClr val="F26B43"/>
          </p15:clr>
        </p15:guide>
        <p15:guide id="10" pos="7423">
          <p15:clr>
            <a:srgbClr val="F26B43"/>
          </p15:clr>
        </p15:guide>
        <p15:guide id="11" pos="7333">
          <p15:clr>
            <a:srgbClr val="F26B43"/>
          </p15:clr>
        </p15:guide>
        <p15:guide id="12" orient="horz" pos="572">
          <p15:clr>
            <a:srgbClr val="F26B43"/>
          </p15:clr>
        </p15:guide>
        <p15:guide id="13" orient="horz" pos="890">
          <p15:clr>
            <a:srgbClr val="F26B43"/>
          </p15:clr>
        </p15:guide>
        <p15:guide id="14" orient="horz" pos="2205">
          <p15:clr>
            <a:srgbClr val="FBAE40"/>
          </p15:clr>
        </p15:guide>
        <p15:guide id="15" orient="horz" pos="4133">
          <p15:clr>
            <a:srgbClr val="F26B43"/>
          </p15:clr>
        </p15:guide>
        <p15:guide id="16" orient="horz" pos="1593">
          <p15:clr>
            <a:srgbClr val="F26B43"/>
          </p15:clr>
        </p15:guide>
        <p15:guide id="17" orient="horz" pos="2115">
          <p15:clr>
            <a:srgbClr val="FBAE40"/>
          </p15:clr>
        </p15:guide>
        <p15:guide id="18" orient="horz" pos="2727">
          <p15:clr>
            <a:srgbClr val="F26B43"/>
          </p15:clr>
        </p15:guide>
        <p15:guide id="19" orient="horz" pos="3430">
          <p15:clr>
            <a:srgbClr val="F26B43"/>
          </p15:clr>
        </p15:guide>
        <p15:guide id="20" orient="horz" pos="37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335C82-E7CD-DBA0-7E81-D87BA5FFB1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0DF25C9-32F3-BD69-9645-AFAEEDD4B0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6083646"/>
      </p:ext>
    </p:extLst>
  </p:cSld>
  <p:clrMapOvr>
    <a:masterClrMapping/>
  </p:clrMapOvr>
</p:sld>
</file>

<file path=ppt/theme/theme1.xml><?xml version="1.0" encoding="utf-8"?>
<a:theme xmlns:a="http://schemas.openxmlformats.org/drawingml/2006/main" name="Dentsu GTM Theme">
  <a:themeElements>
    <a:clrScheme name="Main Palette ">
      <a:dk1>
        <a:srgbClr val="000000"/>
      </a:dk1>
      <a:lt1>
        <a:srgbClr val="FFFFFF"/>
      </a:lt1>
      <a:dk2>
        <a:srgbClr val="303030"/>
      </a:dk2>
      <a:lt2>
        <a:srgbClr val="B0B8C4"/>
      </a:lt2>
      <a:accent1>
        <a:srgbClr val="FE5021"/>
      </a:accent1>
      <a:accent2>
        <a:srgbClr val="017A7F"/>
      </a:accent2>
      <a:accent3>
        <a:srgbClr val="636DD1"/>
      </a:accent3>
      <a:accent4>
        <a:srgbClr val="EEBDBC"/>
      </a:accent4>
      <a:accent5>
        <a:srgbClr val="A9FE6D"/>
      </a:accent5>
      <a:accent6>
        <a:srgbClr val="B0B8C4"/>
      </a:accent6>
      <a:hlink>
        <a:srgbClr val="00D1E6"/>
      </a:hlink>
      <a:folHlink>
        <a:srgbClr val="008186"/>
      </a:folHlink>
    </a:clrScheme>
    <a:fontScheme name="ユーザー定義 9">
      <a:majorFont>
        <a:latin typeface="halcom medium"/>
        <a:ea typeface="Meiryo UI"/>
        <a:cs typeface=""/>
      </a:majorFont>
      <a:minorFont>
        <a:latin typeface="halcom book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lnSpc>
            <a:spcPct val="120000"/>
          </a:lnSpc>
          <a:spcAft>
            <a:spcPts val="600"/>
          </a:spcAft>
          <a:defRPr sz="1200" b="0" i="0"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プレゼンテーション1" id="{E897FA21-14BB-4775-9711-A005B3D61981}" vid="{48376365-6CAF-4056-BF90-9207F55FC2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MS Mincho"/>
        <a:cs typeface=""/>
      </a:majorFont>
      <a:minorFont>
        <a:latin typeface="Calibri" panose="020F0502020204030204"/>
        <a:ea typeface="MS Mincho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fdbd1f-be84-4f24-a942-36ae735825b2">
      <UserInfo>
        <DisplayName>BEM BP/CR/BTR メンバー</DisplayName>
        <AccountId>7</AccountId>
        <AccountType/>
      </UserInfo>
    </SharedWithUsers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35196222513B4CAD6DF3A080520B34" ma:contentTypeVersion="10" ma:contentTypeDescription="Create a new document." ma:contentTypeScope="" ma:versionID="f207574623f6239b042f1f627bac3394">
  <xsd:schema xmlns:xsd="http://www.w3.org/2001/XMLSchema" xmlns:xs="http://www.w3.org/2001/XMLSchema" xmlns:p="http://schemas.microsoft.com/office/2006/metadata/properties" xmlns:ns2="ef8ac64b-b1ff-4e56-a213-66974c9c0eba" xmlns:ns3="cffdbd1f-be84-4f24-a942-36ae735825b2" targetNamespace="http://schemas.microsoft.com/office/2006/metadata/properties" ma:root="true" ma:fieldsID="294f3eec9e877b1f17ff7f81da1c965c" ns2:_="" ns3:_="">
    <xsd:import namespace="ef8ac64b-b1ff-4e56-a213-66974c9c0eba"/>
    <xsd:import namespace="cffdbd1f-be84-4f24-a942-36ae735825b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8ac64b-b1ff-4e56-a213-66974c9c0e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fdbd1f-be84-4f24-a942-36ae735825b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F8E6EAB-BB42-4220-968F-61B175BDC02F}">
  <ds:schemaRefs>
    <ds:schemaRef ds:uri="ef8ac64b-b1ff-4e56-a213-66974c9c0eba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www.w3.org/XML/1998/namespace"/>
    <ds:schemaRef ds:uri="http://schemas.microsoft.com/office/2006/metadata/properties"/>
    <ds:schemaRef ds:uri="http://purl.org/dc/elements/1.1/"/>
    <ds:schemaRef ds:uri="http://purl.org/dc/terms/"/>
    <ds:schemaRef ds:uri="http://schemas.microsoft.com/office/infopath/2007/PartnerControls"/>
    <ds:schemaRef ds:uri="cffdbd1f-be84-4f24-a942-36ae735825b2"/>
  </ds:schemaRefs>
</ds:datastoreItem>
</file>

<file path=customXml/itemProps2.xml><?xml version="1.0" encoding="utf-8"?>
<ds:datastoreItem xmlns:ds="http://schemas.openxmlformats.org/officeDocument/2006/customXml" ds:itemID="{A8EFB247-EB7A-4A5D-8B6D-197BF0F4C4DB}">
  <ds:schemaRefs>
    <ds:schemaRef ds:uri="cffdbd1f-be84-4f24-a942-36ae735825b2"/>
    <ds:schemaRef ds:uri="ef8ac64b-b1ff-4e56-a213-66974c9c0e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C96AC00-AC2F-4E0E-A3A3-376110C20D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basic</Template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Halcom Bold</vt:lpstr>
      <vt:lpstr>Halcom Book</vt:lpstr>
      <vt:lpstr>Halcom ExtraBold</vt:lpstr>
      <vt:lpstr>游ゴシック</vt:lpstr>
      <vt:lpstr>Arial</vt:lpstr>
      <vt:lpstr>Calibri</vt:lpstr>
      <vt:lpstr>Dentsu GTM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児玉 拓也 Takuya Kodama</dc:creator>
  <cp:keywords>docId:863A5FF5548C7D9CF378663FBCD83087</cp:keywords>
  <cp:lastModifiedBy>児玉 拓也 Takuya Kodama</cp:lastModifiedBy>
  <cp:revision>3</cp:revision>
  <dcterms:created xsi:type="dcterms:W3CDTF">2025-05-12T01:53:17Z</dcterms:created>
  <dcterms:modified xsi:type="dcterms:W3CDTF">2025-05-17T06:47:18Z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0x0101002535196222513B4CAD6DF3A080520B34</vt:lpwstr>
  </property>
</Properties>
</file>