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15"/>
  </p:notesMasterIdLst>
  <p:sldIdLst>
    <p:sldId id="287" r:id="rId5"/>
    <p:sldId id="294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冒頭" id="{2102C0AB-8655-4D37-A176-DC5FD14B250D}">
          <p14:sldIdLst>
            <p14:sldId id="287"/>
            <p14:sldId id="294"/>
            <p14:sldId id="288"/>
            <p14:sldId id="289"/>
            <p14:sldId id="290"/>
            <p14:sldId id="291"/>
            <p14:sldId id="292"/>
          </p14:sldIdLst>
        </p14:section>
        <p14:section name="ハンズオン" id="{ABBFF89B-893D-45DB-85A7-6433DCC7360F}">
          <p14:sldIdLst>
            <p14:sldId id="293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Brazeau" initials="NB" lastIdx="2" clrIdx="0">
    <p:extLst>
      <p:ext uri="{19B8F6BF-5375-455C-9EA6-DF929625EA0E}">
        <p15:presenceInfo xmlns:p15="http://schemas.microsoft.com/office/powerpoint/2012/main" userId="S-1-5-21-2127521184-1604012920-1887927527-16880922" providerId="AD"/>
      </p:ext>
    </p:extLst>
  </p:cmAuthor>
  <p:cmAuthor id="2" name="Achim Dettweiler" initials="AD" lastIdx="4" clrIdx="1">
    <p:extLst>
      <p:ext uri="{19B8F6BF-5375-455C-9EA6-DF929625EA0E}">
        <p15:presenceInfo xmlns:p15="http://schemas.microsoft.com/office/powerpoint/2012/main" userId="S-1-5-21-2127521184-1604012920-1887927527-8448984" providerId="AD"/>
      </p:ext>
    </p:extLst>
  </p:cmAuthor>
  <p:cmAuthor id="3" name="Beth Massi" initials="BM" lastIdx="4" clrIdx="2">
    <p:extLst>
      <p:ext uri="{19B8F6BF-5375-455C-9EA6-DF929625EA0E}">
        <p15:presenceInfo xmlns:p15="http://schemas.microsoft.com/office/powerpoint/2012/main" userId="S-1-5-21-2127521184-1604012920-1887927527-3218060" providerId="AD"/>
      </p:ext>
    </p:extLst>
  </p:cmAuthor>
  <p:cmAuthor id="4" name="Diego Vega" initials="DV" lastIdx="2" clrIdx="3">
    <p:extLst>
      <p:ext uri="{19B8F6BF-5375-455C-9EA6-DF929625EA0E}">
        <p15:presenceInfo xmlns:p15="http://schemas.microsoft.com/office/powerpoint/2012/main" userId="S003BFFD801C0A84@LIVE.COM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E3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48" autoAdjust="0"/>
  </p:normalViewPr>
  <p:slideViewPr>
    <p:cSldViewPr snapToGrid="0">
      <p:cViewPr varScale="1">
        <p:scale>
          <a:sx n="99" d="100"/>
          <a:sy n="99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0A5C-BDFE-4AA0-8363-842B4B5195FB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195A8-0CC9-4EC5-84EE-12317B82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195A8-0CC9-4EC5-84EE-12317B82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3560EA-E0BC-4D23-AB03-94687AB57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CBA2C8-3215-4ADB-AC4C-D39B15E75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3E9E9A-5DF0-461C-9286-4130DEB11327}"/>
              </a:ext>
            </a:extLst>
          </p:cNvPr>
          <p:cNvSpPr txBox="1"/>
          <p:nvPr userDrawn="1"/>
        </p:nvSpPr>
        <p:spPr>
          <a:xfrm>
            <a:off x="8201320" y="5448693"/>
            <a:ext cx="4128940" cy="15419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Learn. Imagine. Build.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6600" dirty="0">
                <a:solidFill>
                  <a:schemeClr val="bg1"/>
                </a:solidFill>
                <a:latin typeface="+mn-lt"/>
              </a:rPr>
              <a:t>.NET Conf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FA8C-0B63-40B6-A827-BFFE5D75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206" y="2608084"/>
            <a:ext cx="11655840" cy="89966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327309-25BC-4FEC-AA25-95EAC43188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50" y="4140200"/>
            <a:ext cx="5708650" cy="627864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9227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122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32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3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53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6652" y="882710"/>
            <a:ext cx="7984402" cy="5763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62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81615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02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AC467E-40BB-4167-B886-3BE80F4C6BFF}"/>
              </a:ext>
            </a:extLst>
          </p:cNvPr>
          <p:cNvGrpSpPr/>
          <p:nvPr userDrawn="1"/>
        </p:nvGrpSpPr>
        <p:grpSpPr>
          <a:xfrm>
            <a:off x="1" y="6150820"/>
            <a:ext cx="13541654" cy="904863"/>
            <a:chOff x="1" y="6150820"/>
            <a:chExt cx="13541654" cy="9048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122FB3-2713-493C-AB08-276B6613B1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1" y="6272117"/>
              <a:ext cx="12192000" cy="59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9C8AD2-E3AF-433C-91E6-F177F22D3A0D}"/>
                </a:ext>
              </a:extLst>
            </p:cNvPr>
            <p:cNvSpPr txBox="1"/>
            <p:nvPr userDrawn="1"/>
          </p:nvSpPr>
          <p:spPr>
            <a:xfrm>
              <a:off x="9412715" y="6150820"/>
              <a:ext cx="4128940" cy="904863"/>
            </a:xfrm>
            <a:prstGeom prst="rect">
              <a:avLst/>
            </a:prstGeom>
            <a:noFill/>
            <a:effectLst>
              <a:outerShdw sx="1000" sy="1000" algn="ctr" rotWithShape="0">
                <a:schemeClr val="bg1"/>
              </a:outerShdw>
            </a:effectLst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400" dirty="0">
                  <a:solidFill>
                    <a:srgbClr val="F8F8F8"/>
                  </a:solidFill>
                  <a:effectLst/>
                  <a:latin typeface="+mn-lt"/>
                </a:rPr>
                <a:t>.NET Conf</a:t>
              </a:r>
              <a:endParaRPr lang="en-US" sz="4400" dirty="0">
                <a:solidFill>
                  <a:srgbClr val="F8F8F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87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  <p:sldLayoutId id="2147483680" r:id="rId5"/>
    <p:sldLayoutId id="2147483683" r:id="rId6"/>
    <p:sldLayoutId id="2147483686" r:id="rId7"/>
    <p:sldLayoutId id="2147483687" r:id="rId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33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1E340D-E4F5-43F6-B9CB-F9B75FA82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0227"/>
            <a:ext cx="12193160" cy="3518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C0FB0-4C94-4FAB-9C64-1B93E8C5E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0" y="5098627"/>
            <a:ext cx="12193160" cy="35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F6E106-D1CC-47CA-8569-84F2DB6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2" y="5462650"/>
            <a:ext cx="4294908" cy="72470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Learn. Imagine. Build.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.NET Conf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58538-92E4-4599-A7E3-7B6D8A353732}"/>
              </a:ext>
            </a:extLst>
          </p:cNvPr>
          <p:cNvSpPr txBox="1"/>
          <p:nvPr/>
        </p:nvSpPr>
        <p:spPr>
          <a:xfrm>
            <a:off x="380011" y="2087126"/>
            <a:ext cx="10390909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Fukuoka.NET </a:t>
            </a:r>
            <a:r>
              <a:rPr lang="en-US" sz="4400" dirty="0" err="1">
                <a:solidFill>
                  <a:schemeClr val="bg1"/>
                </a:solidFill>
              </a:rPr>
              <a:t>Conf</a:t>
            </a:r>
            <a:r>
              <a:rPr lang="en-US" sz="4400" dirty="0">
                <a:solidFill>
                  <a:schemeClr val="bg1"/>
                </a:solidFill>
              </a:rPr>
              <a:t> 2017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509CC56-F19B-4A42-AFCA-2FF9766F9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72" y="2007298"/>
            <a:ext cx="2852548" cy="28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28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039E9272-A183-4FE3-8947-82A18FF441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en-US" altLang="ja-JP" sz="6000" dirty="0">
                <a:solidFill>
                  <a:schemeClr val="bg1"/>
                </a:solidFill>
              </a:rPr>
              <a:t>Preparation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559B6A9-59C5-44E5-8F51-A906DF88173E}"/>
              </a:ext>
            </a:extLst>
          </p:cNvPr>
          <p:cNvSpPr txBox="1">
            <a:spLocks/>
          </p:cNvSpPr>
          <p:nvPr/>
        </p:nvSpPr>
        <p:spPr>
          <a:xfrm>
            <a:off x="0" y="1245416"/>
            <a:ext cx="12192000" cy="42121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50000"/>
              </a:lnSpc>
            </a:pP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01B003-2000-4F26-BB41-DCA3675E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84" y="2119311"/>
            <a:ext cx="2205525" cy="22055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EE6A422-5657-4550-B56E-62843B9A7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37" y="2170512"/>
            <a:ext cx="2537946" cy="210312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1C5A406-3245-4823-9CEB-C9D6D6621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724" y="2362490"/>
            <a:ext cx="1719166" cy="171916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28C8CBE-6892-402E-B0D3-36E019066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11" y="2367831"/>
            <a:ext cx="1708484" cy="17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608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9EE67-17A8-49EF-8DFB-AFC2D50749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en-US" altLang="ja-JP" sz="6000" dirty="0">
                <a:solidFill>
                  <a:schemeClr val="bg1"/>
                </a:solidFill>
              </a:rPr>
              <a:t>Fukuoka.NET</a:t>
            </a:r>
            <a:r>
              <a:rPr kumimoji="1" lang="ja-JP" altLang="en-US" sz="6000" dirty="0">
                <a:solidFill>
                  <a:schemeClr val="bg1"/>
                </a:solidFill>
              </a:rPr>
              <a:t>とは？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6D396989-90EC-42DC-B930-2EB2FE2F6C16}"/>
              </a:ext>
            </a:extLst>
          </p:cNvPr>
          <p:cNvSpPr txBox="1">
            <a:spLocks/>
          </p:cNvSpPr>
          <p:nvPr/>
        </p:nvSpPr>
        <p:spPr>
          <a:xfrm>
            <a:off x="0" y="1158794"/>
            <a:ext cx="12192000" cy="4632406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en-US" altLang="ja-JP" sz="3600" dirty="0">
                <a:solidFill>
                  <a:schemeClr val="bg1"/>
                </a:solidFill>
              </a:rPr>
              <a:t>.NET</a:t>
            </a:r>
            <a:r>
              <a:rPr kumimoji="1" lang="ja-JP" altLang="en-US" sz="3600" dirty="0">
                <a:solidFill>
                  <a:schemeClr val="bg1"/>
                </a:solidFill>
              </a:rPr>
              <a:t>テクノロジーをテーマとした勉強会。通称 ふくてん。</a:t>
            </a:r>
            <a:endParaRPr kumimoji="1" lang="en-US" altLang="ja-JP" sz="3600" dirty="0">
              <a:solidFill>
                <a:schemeClr val="bg1"/>
              </a:solidFill>
            </a:endParaRPr>
          </a:p>
          <a:p>
            <a:endParaRPr kumimoji="1" lang="en-US" altLang="ja-JP" sz="3600" dirty="0">
              <a:solidFill>
                <a:schemeClr val="bg1"/>
              </a:solidFill>
            </a:endParaRPr>
          </a:p>
          <a:p>
            <a:r>
              <a:rPr kumimoji="1" lang="en-US" altLang="ja-JP" sz="3600" dirty="0">
                <a:solidFill>
                  <a:schemeClr val="bg1"/>
                </a:solidFill>
              </a:rPr>
              <a:t>C# / VB.NET / .NET Core</a:t>
            </a:r>
          </a:p>
          <a:p>
            <a:r>
              <a:rPr kumimoji="1" lang="en-US" altLang="ja-JP" sz="3600" dirty="0">
                <a:solidFill>
                  <a:schemeClr val="bg1"/>
                </a:solidFill>
              </a:rPr>
              <a:t>Visual Studio / Visual Studio Code</a:t>
            </a:r>
          </a:p>
          <a:p>
            <a:r>
              <a:rPr kumimoji="1" lang="en-US" altLang="ja-JP" sz="3600" dirty="0">
                <a:solidFill>
                  <a:schemeClr val="bg1"/>
                </a:solidFill>
              </a:rPr>
              <a:t>Xamarin / Unity</a:t>
            </a:r>
          </a:p>
          <a:p>
            <a:r>
              <a:rPr kumimoji="1" lang="en-US" altLang="ja-JP" sz="3600" dirty="0">
                <a:solidFill>
                  <a:schemeClr val="bg1"/>
                </a:solidFill>
              </a:rPr>
              <a:t>Azure / AWS / GCP   </a:t>
            </a:r>
            <a:r>
              <a:rPr kumimoji="1" lang="en-US" altLang="ja-JP" sz="3600" dirty="0" err="1">
                <a:solidFill>
                  <a:schemeClr val="bg1"/>
                </a:solidFill>
              </a:rPr>
              <a:t>etc</a:t>
            </a:r>
            <a:r>
              <a:rPr kumimoji="1" lang="en-US" altLang="ja-JP" sz="3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26ECC58-A224-4A4A-8491-056893AFEBA6}"/>
              </a:ext>
            </a:extLst>
          </p:cNvPr>
          <p:cNvSpPr txBox="1">
            <a:spLocks/>
          </p:cNvSpPr>
          <p:nvPr/>
        </p:nvSpPr>
        <p:spPr>
          <a:xfrm>
            <a:off x="1595437" y="4632407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コアメンバー募集中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3C376-E4E0-427D-8050-FA0B1E70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What’s .NET </a:t>
            </a:r>
            <a:r>
              <a:rPr kumimoji="1" lang="en-US" altLang="ja-JP" dirty="0" err="1"/>
              <a:t>Conf</a:t>
            </a:r>
            <a:r>
              <a:rPr kumimoji="1" lang="en-US" altLang="ja-JP" dirty="0"/>
              <a:t> ?</a:t>
            </a:r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25B53359-95A5-496A-9826-E05099E3A335}"/>
              </a:ext>
            </a:extLst>
          </p:cNvPr>
          <p:cNvSpPr txBox="1">
            <a:spLocks/>
          </p:cNvSpPr>
          <p:nvPr/>
        </p:nvSpPr>
        <p:spPr>
          <a:xfrm>
            <a:off x="568047" y="3808197"/>
            <a:ext cx="11354714" cy="932563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058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kumimoji="1" lang="en-US" altLang="ja-JP" sz="5400" dirty="0"/>
              <a:t>https://www.dotnetconf.net/</a:t>
            </a:r>
          </a:p>
        </p:txBody>
      </p:sp>
    </p:spTree>
    <p:extLst>
      <p:ext uri="{BB962C8B-B14F-4D97-AF65-F5344CB8AC3E}">
        <p14:creationId xmlns:p14="http://schemas.microsoft.com/office/powerpoint/2010/main" val="2921000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12619-55B8-4DD9-8F44-A3277733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8" name="図 7" descr="画面の領域">
            <a:extLst>
              <a:ext uri="{FF2B5EF4-FFF2-40B4-BE49-F238E27FC236}">
                <a16:creationId xmlns:a16="http://schemas.microsoft.com/office/drawing/2014/main" id="{B9C16059-2B99-4EBC-837D-67212EF69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2" r="7347"/>
          <a:stretch/>
        </p:blipFill>
        <p:spPr>
          <a:xfrm>
            <a:off x="914499" y="1100047"/>
            <a:ext cx="10368000" cy="4590434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E9670261-D739-40B8-86E1-3192170DD992}"/>
              </a:ext>
            </a:extLst>
          </p:cNvPr>
          <p:cNvSpPr txBox="1">
            <a:spLocks/>
          </p:cNvSpPr>
          <p:nvPr/>
        </p:nvSpPr>
        <p:spPr>
          <a:xfrm>
            <a:off x="411517" y="160122"/>
            <a:ext cx="11354714" cy="7386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058" b="0" kern="1200" cap="none" spc="-98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https://channel9.msdn.com/Events/dotnetConf/2017</a:t>
            </a:r>
          </a:p>
        </p:txBody>
      </p:sp>
    </p:spTree>
    <p:extLst>
      <p:ext uri="{BB962C8B-B14F-4D97-AF65-F5344CB8AC3E}">
        <p14:creationId xmlns:p14="http://schemas.microsoft.com/office/powerpoint/2010/main" val="7362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D2B198-25E8-47FB-BEB7-A29C4845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707"/>
            <a:ext cx="3590168" cy="3590168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2826B157-A542-4DFB-AADD-C44CAC8DC4D6}"/>
              </a:ext>
            </a:extLst>
          </p:cNvPr>
          <p:cNvSpPr txBox="1">
            <a:spLocks/>
          </p:cNvSpPr>
          <p:nvPr/>
        </p:nvSpPr>
        <p:spPr>
          <a:xfrm>
            <a:off x="3190874" y="2721394"/>
            <a:ext cx="9001125" cy="1158793"/>
          </a:xfrm>
          <a:prstGeom prst="rect">
            <a:avLst/>
          </a:prstGeom>
        </p:spPr>
        <p:txBody>
          <a:bodyPr anchor="ctr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en-US" altLang="ja-JP" sz="7200" dirty="0">
                <a:solidFill>
                  <a:schemeClr val="bg1"/>
                </a:solidFill>
              </a:rPr>
              <a:t>#</a:t>
            </a:r>
            <a:r>
              <a:rPr kumimoji="1" lang="en-US" altLang="ja-JP" sz="7200" dirty="0" err="1">
                <a:solidFill>
                  <a:schemeClr val="bg1"/>
                </a:solidFill>
              </a:rPr>
              <a:t>fukuten</a:t>
            </a:r>
            <a:r>
              <a:rPr kumimoji="1" lang="en-US" altLang="ja-JP" sz="7200" dirty="0">
                <a:solidFill>
                  <a:schemeClr val="bg1"/>
                </a:solidFill>
              </a:rPr>
              <a:t> #</a:t>
            </a:r>
            <a:r>
              <a:rPr kumimoji="1" lang="en-US" altLang="ja-JP" sz="7200" dirty="0" err="1">
                <a:solidFill>
                  <a:schemeClr val="bg1"/>
                </a:solidFill>
              </a:rPr>
              <a:t>dotnetconf</a:t>
            </a:r>
            <a:endParaRPr kumimoji="1" lang="en-US" altLang="ja-JP" sz="7200" dirty="0">
              <a:solidFill>
                <a:schemeClr val="bg1"/>
              </a:solidFill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63B6F57-152A-45AA-97BE-CE91BEBE22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ja-JP" altLang="en-US" sz="6000" dirty="0">
                <a:solidFill>
                  <a:schemeClr val="bg1"/>
                </a:solidFill>
              </a:rPr>
              <a:t>ハッシュタグ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507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039E9272-A183-4FE3-8947-82A18FF441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ja-JP" altLang="en-US" sz="6000" dirty="0">
                <a:solidFill>
                  <a:schemeClr val="bg1"/>
                </a:solidFill>
              </a:rPr>
              <a:t>タイムテーブル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  <p:pic>
        <p:nvPicPr>
          <p:cNvPr id="7" name="図 6" descr="画面の領域">
            <a:extLst>
              <a:ext uri="{FF2B5EF4-FFF2-40B4-BE49-F238E27FC236}">
                <a16:creationId xmlns:a16="http://schemas.microsoft.com/office/drawing/2014/main" id="{DADA89B5-0F35-4CD1-A621-BD356B1F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57" y="938463"/>
            <a:ext cx="8644286" cy="52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89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039E9272-A183-4FE3-8947-82A18FF441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ja-JP" altLang="en-US" sz="6000" dirty="0">
                <a:solidFill>
                  <a:schemeClr val="bg1"/>
                </a:solidFill>
              </a:rPr>
              <a:t>懇親会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DC0C512-3BF4-4961-ADAA-80D01E4E1234}"/>
              </a:ext>
            </a:extLst>
          </p:cNvPr>
          <p:cNvSpPr txBox="1">
            <a:spLocks/>
          </p:cNvSpPr>
          <p:nvPr/>
        </p:nvSpPr>
        <p:spPr>
          <a:xfrm>
            <a:off x="0" y="1158794"/>
            <a:ext cx="12192000" cy="4632406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ja-JP" altLang="en-US" sz="4800" dirty="0">
                <a:solidFill>
                  <a:schemeClr val="bg1"/>
                </a:solidFill>
              </a:rPr>
              <a:t>つくも</a:t>
            </a:r>
            <a:r>
              <a:rPr kumimoji="1" lang="en-US" altLang="ja-JP" sz="4800" dirty="0">
                <a:solidFill>
                  <a:schemeClr val="bg1"/>
                </a:solidFill>
              </a:rPr>
              <a:t>-TSUKUMO- </a:t>
            </a:r>
            <a:r>
              <a:rPr kumimoji="1" lang="ja-JP" altLang="en-US" sz="4800" dirty="0">
                <a:solidFill>
                  <a:schemeClr val="bg1"/>
                </a:solidFill>
              </a:rPr>
              <a:t>福岡中洲店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参加費 </a:t>
            </a:r>
            <a:r>
              <a:rPr kumimoji="1" lang="en-US" altLang="ja-JP" sz="4800" dirty="0">
                <a:solidFill>
                  <a:schemeClr val="bg1"/>
                </a:solidFill>
              </a:rPr>
              <a:t>4,000</a:t>
            </a:r>
            <a:r>
              <a:rPr kumimoji="1" lang="ja-JP" altLang="en-US" sz="4800" dirty="0">
                <a:solidFill>
                  <a:schemeClr val="bg1"/>
                </a:solidFill>
              </a:rPr>
              <a:t>円 </a:t>
            </a:r>
            <a:r>
              <a:rPr kumimoji="1" lang="en-US" altLang="ja-JP" sz="4800" dirty="0">
                <a:solidFill>
                  <a:schemeClr val="bg1"/>
                </a:solidFill>
              </a:rPr>
              <a:t>(</a:t>
            </a:r>
            <a:r>
              <a:rPr kumimoji="1" lang="ja-JP" altLang="en-US" sz="4800" dirty="0">
                <a:solidFill>
                  <a:schemeClr val="bg1"/>
                </a:solidFill>
              </a:rPr>
              <a:t>懇親会前に集めます</a:t>
            </a:r>
            <a:r>
              <a:rPr kumimoji="1" lang="en-US" altLang="ja-JP" sz="4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65770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039E9272-A183-4FE3-8947-82A18FF441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ja-JP" altLang="en-US" sz="6000" dirty="0">
                <a:solidFill>
                  <a:schemeClr val="bg1"/>
                </a:solidFill>
              </a:rPr>
              <a:t>ハンズオン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53B081E-7BF3-400B-A38B-5215AF6DB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767"/>
            <a:ext cx="3539810" cy="2942467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4559B6A9-59C5-44E5-8F51-A906DF88173E}"/>
              </a:ext>
            </a:extLst>
          </p:cNvPr>
          <p:cNvSpPr txBox="1">
            <a:spLocks/>
          </p:cNvSpPr>
          <p:nvPr/>
        </p:nvSpPr>
        <p:spPr>
          <a:xfrm>
            <a:off x="3190875" y="2198897"/>
            <a:ext cx="9001125" cy="2460206"/>
          </a:xfrm>
          <a:prstGeom prst="rect">
            <a:avLst/>
          </a:prstGeom>
        </p:spPr>
        <p:txBody>
          <a:bodyPr anchor="ctr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en-US" altLang="ja-JP" sz="4400" dirty="0" err="1">
                <a:solidFill>
                  <a:schemeClr val="bg1"/>
                </a:solidFill>
              </a:rPr>
              <a:t>fukuten</a:t>
            </a:r>
            <a:r>
              <a:rPr kumimoji="1" lang="en-US" altLang="ja-JP" sz="4400" dirty="0">
                <a:solidFill>
                  <a:schemeClr val="bg1"/>
                </a:solidFill>
              </a:rPr>
              <a:t>/</a:t>
            </a:r>
            <a:r>
              <a:rPr kumimoji="1" lang="en-US" altLang="ja-JP" sz="4400" dirty="0" err="1">
                <a:solidFill>
                  <a:schemeClr val="bg1"/>
                </a:solidFill>
              </a:rPr>
              <a:t>fukuoka-dotnet-conf-handson</a:t>
            </a:r>
            <a:endParaRPr kumimoji="1" lang="en-US" altLang="ja-JP" sz="4400" dirty="0">
              <a:solidFill>
                <a:schemeClr val="bg1"/>
              </a:solidFill>
            </a:endParaRPr>
          </a:p>
          <a:p>
            <a:endParaRPr kumimoji="1" lang="en-US" altLang="ja-JP" sz="4400" dirty="0">
              <a:solidFill>
                <a:schemeClr val="bg1"/>
              </a:solidFill>
            </a:endParaRPr>
          </a:p>
          <a:p>
            <a:r>
              <a:rPr kumimoji="1" lang="en-US" altLang="ja-JP" sz="4400" dirty="0">
                <a:solidFill>
                  <a:schemeClr val="bg1"/>
                </a:solidFill>
              </a:rPr>
              <a:t>http://bit.ly/fkhandson</a:t>
            </a:r>
          </a:p>
        </p:txBody>
      </p:sp>
    </p:spTree>
    <p:extLst>
      <p:ext uri="{BB962C8B-B14F-4D97-AF65-F5344CB8AC3E}">
        <p14:creationId xmlns:p14="http://schemas.microsoft.com/office/powerpoint/2010/main" val="1395362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039E9272-A183-4FE3-8947-82A18FF441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001125" cy="1158793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kumimoji="1" lang="ja-JP" altLang="en-US" sz="6000" dirty="0">
                <a:solidFill>
                  <a:schemeClr val="bg1"/>
                </a:solidFill>
              </a:rPr>
              <a:t>ハンズオン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4559B6A9-59C5-44E5-8F51-A906DF88173E}"/>
              </a:ext>
            </a:extLst>
          </p:cNvPr>
          <p:cNvSpPr txBox="1">
            <a:spLocks/>
          </p:cNvSpPr>
          <p:nvPr/>
        </p:nvSpPr>
        <p:spPr>
          <a:xfrm>
            <a:off x="1663993" y="1245415"/>
            <a:ext cx="8864014" cy="4885877"/>
          </a:xfrm>
          <a:prstGeom prst="rect">
            <a:avLst/>
          </a:prstGeom>
        </p:spPr>
        <p:txBody>
          <a:bodyPr anchor="t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en-US" altLang="ja-JP" sz="4400" dirty="0">
                <a:solidFill>
                  <a:schemeClr val="bg1"/>
                </a:solidFill>
              </a:rPr>
              <a:t>Preparation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en-US" altLang="ja-JP" sz="4400" dirty="0">
                <a:solidFill>
                  <a:schemeClr val="bg1"/>
                </a:solidFill>
              </a:rPr>
              <a:t>ASP.NET Core 2.0 </a:t>
            </a:r>
            <a:r>
              <a:rPr kumimoji="1" lang="en-US" altLang="ja-JP" sz="4400" dirty="0" err="1">
                <a:solidFill>
                  <a:schemeClr val="bg1"/>
                </a:solidFill>
              </a:rPr>
              <a:t>RazorPages</a:t>
            </a:r>
            <a:endParaRPr kumimoji="1" lang="en-US" altLang="ja-JP" sz="4400" dirty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en-US" altLang="ja-JP" sz="4400" dirty="0">
                <a:solidFill>
                  <a:schemeClr val="bg1"/>
                </a:solidFill>
              </a:rPr>
              <a:t>Docker</a:t>
            </a:r>
            <a:r>
              <a:rPr kumimoji="1" lang="ja-JP" altLang="en-US" sz="4400" dirty="0">
                <a:solidFill>
                  <a:schemeClr val="bg1"/>
                </a:solidFill>
              </a:rPr>
              <a:t> </a:t>
            </a:r>
            <a:r>
              <a:rPr kumimoji="1" lang="en-US" altLang="ja-JP" sz="4400" dirty="0">
                <a:solidFill>
                  <a:schemeClr val="bg1"/>
                </a:solidFill>
              </a:rPr>
              <a:t>&amp; ASP.NET Core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en-US" altLang="ja-JP" sz="4400" dirty="0">
                <a:solidFill>
                  <a:schemeClr val="bg1"/>
                </a:solidFill>
              </a:rPr>
              <a:t>Azure Web App for Containers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dirty="0">
                <a:solidFill>
                  <a:schemeClr val="bg1"/>
                </a:solidFill>
              </a:rPr>
              <a:t>About 60min</a:t>
            </a:r>
            <a:endParaRPr kumimoji="1" lang="ja-JP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976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1">
      <a:dk1>
        <a:srgbClr val="505050"/>
      </a:dk1>
      <a:lt1>
        <a:srgbClr val="FFFFFF"/>
      </a:lt1>
      <a:dk2>
        <a:srgbClr val="6E3382"/>
      </a:dk2>
      <a:lt2>
        <a:srgbClr val="FFFFFF"/>
      </a:lt2>
      <a:accent1>
        <a:srgbClr val="6E3382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b0e4521d-181b-4aee-b4a8-952b2bc14729">scothu@microsoft.com</LastSharedByUser>
    <SharedWithUsers xmlns="b0e4521d-181b-4aee-b4a8-952b2bc14729">
      <UserInfo>
        <DisplayName>Diego Vega</DisplayName>
        <AccountId>30</AccountId>
        <AccountType/>
      </UserInfo>
      <UserInfo>
        <DisplayName>Daniel Roth</DisplayName>
        <AccountId>31</AccountId>
        <AccountType/>
      </UserInfo>
      <UserInfo>
        <DisplayName>Kasey Uhlenhuth</DisplayName>
        <AccountId>32</AccountId>
        <AccountType/>
      </UserInfo>
      <UserInfo>
        <DisplayName>Andrew Hall (DEVDIV)</DisplayName>
        <AccountId>33</AccountId>
        <AccountType/>
      </UserInfo>
    </SharedWithUsers>
    <LastSharedByTime xmlns="b0e4521d-181b-4aee-b4a8-952b2bc14729">2017-08-02T01:28:32+00:00</LastSharedByTim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6" ma:contentTypeDescription="Create a new document." ma:contentTypeScope="" ma:versionID="1ab1d48702f2dbd936fe586f8043726f">
  <xsd:schema xmlns:xsd="http://www.w3.org/2001/XMLSchema" xmlns:xs="http://www.w3.org/2001/XMLSchema" xmlns:p="http://schemas.microsoft.com/office/2006/metadata/properties" xmlns:ns2="ed971524-76e7-40a8-a01a-f99956bd178c" xmlns:ns3="b0e4521d-181b-4aee-b4a8-952b2bc14729" targetNamespace="http://schemas.microsoft.com/office/2006/metadata/properties" ma:root="true" ma:fieldsID="4fd0fd4a66fbd0bff1385b057556f9df" ns2:_="" ns3:_="">
    <xsd:import namespace="ed971524-76e7-40a8-a01a-f99956bd178c"/>
    <xsd:import namespace="b0e4521d-181b-4aee-b4a8-952b2bc14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2051C8-1D54-4CAE-822B-9BF5C05E3E6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b0e4521d-181b-4aee-b4a8-952b2bc14729"/>
    <ds:schemaRef ds:uri="http://purl.org/dc/terms/"/>
    <ds:schemaRef ds:uri="ed971524-76e7-40a8-a01a-f99956bd178c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694AB9-464F-4B73-9FBB-9826DE7A5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71524-76e7-40a8-a01a-f99956bd178c"/>
    <ds:schemaRef ds:uri="b0e4521d-181b-4aee-b4a8-952b2bc14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79B346-B91C-44CF-9CBE-5329E476BF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139</Words>
  <Application>Microsoft Office PowerPoint</Application>
  <PresentationFormat>ワイド画面</PresentationFormat>
  <Paragraphs>31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Wingdings</vt:lpstr>
      <vt:lpstr>Connect_2016_Template_Light</vt:lpstr>
      <vt:lpstr> Learn. Imagine. Build. .NET Conf  </vt:lpstr>
      <vt:lpstr>PowerPoint プレゼンテーション</vt:lpstr>
      <vt:lpstr>What’s .NET Conf ?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Yuta Matsumura</cp:lastModifiedBy>
  <cp:revision>4</cp:revision>
  <dcterms:modified xsi:type="dcterms:W3CDTF">2017-10-20T04:39:15Z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bethma@microsoft.com</vt:lpwstr>
  </property>
  <property fmtid="{D5CDD505-2E9C-101B-9397-08002B2CF9AE}" pid="7" name="MSIP_Label_f42aa342-8706-4288-bd11-ebb85995028c_SetDate">
    <vt:lpwstr>2017-07-28T15:05:09.2926995-07:00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