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58EC71-1AB0-4627-9E65-B0AEAF371BC3}" v="26" dt="2025-05-21T16:11:33.5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4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三浦　利仁" userId="ca7af456-473c-467a-8a11-d386be5c46e1" providerId="ADAL" clId="{C058EC71-1AB0-4627-9E65-B0AEAF371BC3}"/>
    <pc:docChg chg="undo custSel addSld modSld">
      <pc:chgData name="三浦　利仁" userId="ca7af456-473c-467a-8a11-d386be5c46e1" providerId="ADAL" clId="{C058EC71-1AB0-4627-9E65-B0AEAF371BC3}" dt="2025-05-21T16:12:22.307" v="229" actId="207"/>
      <pc:docMkLst>
        <pc:docMk/>
      </pc:docMkLst>
      <pc:sldChg chg="addSp delSp modSp new mod">
        <pc:chgData name="三浦　利仁" userId="ca7af456-473c-467a-8a11-d386be5c46e1" providerId="ADAL" clId="{C058EC71-1AB0-4627-9E65-B0AEAF371BC3}" dt="2025-05-21T16:10:37.453" v="213" actId="20577"/>
        <pc:sldMkLst>
          <pc:docMk/>
          <pc:sldMk cId="144633444" sldId="256"/>
        </pc:sldMkLst>
        <pc:spChg chg="del">
          <ac:chgData name="三浦　利仁" userId="ca7af456-473c-467a-8a11-d386be5c46e1" providerId="ADAL" clId="{C058EC71-1AB0-4627-9E65-B0AEAF371BC3}" dt="2025-05-21T16:05:08.079" v="1" actId="478"/>
          <ac:spMkLst>
            <pc:docMk/>
            <pc:sldMk cId="144633444" sldId="256"/>
            <ac:spMk id="2" creationId="{CD84A138-6859-DFA7-BCAA-0E4831F5E2E8}"/>
          </ac:spMkLst>
        </pc:spChg>
        <pc:spChg chg="del">
          <ac:chgData name="三浦　利仁" userId="ca7af456-473c-467a-8a11-d386be5c46e1" providerId="ADAL" clId="{C058EC71-1AB0-4627-9E65-B0AEAF371BC3}" dt="2025-05-21T16:05:08.079" v="1" actId="478"/>
          <ac:spMkLst>
            <pc:docMk/>
            <pc:sldMk cId="144633444" sldId="256"/>
            <ac:spMk id="3" creationId="{454D7FF1-2878-D4C3-A82C-E0675A6EBFE1}"/>
          </ac:spMkLst>
        </pc:spChg>
        <pc:spChg chg="add del mod">
          <ac:chgData name="三浦　利仁" userId="ca7af456-473c-467a-8a11-d386be5c46e1" providerId="ADAL" clId="{C058EC71-1AB0-4627-9E65-B0AEAF371BC3}" dt="2025-05-21T16:05:58.029" v="56" actId="478"/>
          <ac:spMkLst>
            <pc:docMk/>
            <pc:sldMk cId="144633444" sldId="256"/>
            <ac:spMk id="4" creationId="{5A5D2EEF-4D56-33B8-B6A7-84CD0DBF8243}"/>
          </ac:spMkLst>
        </pc:spChg>
        <pc:spChg chg="add del mod">
          <ac:chgData name="三浦　利仁" userId="ca7af456-473c-467a-8a11-d386be5c46e1" providerId="ADAL" clId="{C058EC71-1AB0-4627-9E65-B0AEAF371BC3}" dt="2025-05-21T16:06:34.905" v="73" actId="478"/>
          <ac:spMkLst>
            <pc:docMk/>
            <pc:sldMk cId="144633444" sldId="256"/>
            <ac:spMk id="5" creationId="{77E3CC1B-7142-187A-BFAC-A9137C314F77}"/>
          </ac:spMkLst>
        </pc:spChg>
        <pc:spChg chg="add del mod">
          <ac:chgData name="三浦　利仁" userId="ca7af456-473c-467a-8a11-d386be5c46e1" providerId="ADAL" clId="{C058EC71-1AB0-4627-9E65-B0AEAF371BC3}" dt="2025-05-21T16:06:34.905" v="73" actId="478"/>
          <ac:spMkLst>
            <pc:docMk/>
            <pc:sldMk cId="144633444" sldId="256"/>
            <ac:spMk id="6" creationId="{129CE056-5981-5C10-D717-D77932322D24}"/>
          </ac:spMkLst>
        </pc:spChg>
        <pc:spChg chg="add del mod">
          <ac:chgData name="三浦　利仁" userId="ca7af456-473c-467a-8a11-d386be5c46e1" providerId="ADAL" clId="{C058EC71-1AB0-4627-9E65-B0AEAF371BC3}" dt="2025-05-21T16:07:14.198" v="87"/>
          <ac:spMkLst>
            <pc:docMk/>
            <pc:sldMk cId="144633444" sldId="256"/>
            <ac:spMk id="7" creationId="{BAA0DED3-F705-D543-8076-91432CACC48D}"/>
          </ac:spMkLst>
        </pc:spChg>
        <pc:spChg chg="add del mod">
          <ac:chgData name="三浦　利仁" userId="ca7af456-473c-467a-8a11-d386be5c46e1" providerId="ADAL" clId="{C058EC71-1AB0-4627-9E65-B0AEAF371BC3}" dt="2025-05-21T16:07:17.054" v="90"/>
          <ac:spMkLst>
            <pc:docMk/>
            <pc:sldMk cId="144633444" sldId="256"/>
            <ac:spMk id="8" creationId="{B198229A-3C98-3AC9-531C-BEB7A5B6B2C9}"/>
          </ac:spMkLst>
        </pc:spChg>
        <pc:spChg chg="add del mod">
          <ac:chgData name="三浦　利仁" userId="ca7af456-473c-467a-8a11-d386be5c46e1" providerId="ADAL" clId="{C058EC71-1AB0-4627-9E65-B0AEAF371BC3}" dt="2025-05-21T16:07:10.819" v="84" actId="552"/>
          <ac:spMkLst>
            <pc:docMk/>
            <pc:sldMk cId="144633444" sldId="256"/>
            <ac:spMk id="9" creationId="{9E7660AC-42BF-F0F5-F20E-7B3B447A9208}"/>
          </ac:spMkLst>
        </pc:spChg>
        <pc:spChg chg="add mod">
          <ac:chgData name="三浦　利仁" userId="ca7af456-473c-467a-8a11-d386be5c46e1" providerId="ADAL" clId="{C058EC71-1AB0-4627-9E65-B0AEAF371BC3}" dt="2025-05-21T16:07:53.845" v="127" actId="1076"/>
          <ac:spMkLst>
            <pc:docMk/>
            <pc:sldMk cId="144633444" sldId="256"/>
            <ac:spMk id="10" creationId="{F6FFC582-BF63-40A4-9CD4-6615119F8340}"/>
          </ac:spMkLst>
        </pc:spChg>
        <pc:spChg chg="add del mod">
          <ac:chgData name="三浦　利仁" userId="ca7af456-473c-467a-8a11-d386be5c46e1" providerId="ADAL" clId="{C058EC71-1AB0-4627-9E65-B0AEAF371BC3}" dt="2025-05-21T16:08:21.132" v="136" actId="478"/>
          <ac:spMkLst>
            <pc:docMk/>
            <pc:sldMk cId="144633444" sldId="256"/>
            <ac:spMk id="11" creationId="{32718DBF-C2A5-94D1-DD4B-593D5CBE2F9A}"/>
          </ac:spMkLst>
        </pc:spChg>
        <pc:spChg chg="add del mod">
          <ac:chgData name="三浦　利仁" userId="ca7af456-473c-467a-8a11-d386be5c46e1" providerId="ADAL" clId="{C058EC71-1AB0-4627-9E65-B0AEAF371BC3}" dt="2025-05-21T16:08:21.132" v="136" actId="478"/>
          <ac:spMkLst>
            <pc:docMk/>
            <pc:sldMk cId="144633444" sldId="256"/>
            <ac:spMk id="12" creationId="{FE1350C3-AD58-3B1E-E854-4AB462339FE7}"/>
          </ac:spMkLst>
        </pc:spChg>
        <pc:spChg chg="add mod">
          <ac:chgData name="三浦　利仁" userId="ca7af456-473c-467a-8a11-d386be5c46e1" providerId="ADAL" clId="{C058EC71-1AB0-4627-9E65-B0AEAF371BC3}" dt="2025-05-21T16:09:46.010" v="171" actId="113"/>
          <ac:spMkLst>
            <pc:docMk/>
            <pc:sldMk cId="144633444" sldId="256"/>
            <ac:spMk id="13" creationId="{3E500A2E-D59C-A25A-8942-F86FEF1D94CB}"/>
          </ac:spMkLst>
        </pc:spChg>
        <pc:spChg chg="add mod">
          <ac:chgData name="三浦　利仁" userId="ca7af456-473c-467a-8a11-d386be5c46e1" providerId="ADAL" clId="{C058EC71-1AB0-4627-9E65-B0AEAF371BC3}" dt="2025-05-21T16:10:10.748" v="182" actId="207"/>
          <ac:spMkLst>
            <pc:docMk/>
            <pc:sldMk cId="144633444" sldId="256"/>
            <ac:spMk id="14" creationId="{50AC6551-C2BE-ED9A-B6A0-CD949CE26104}"/>
          </ac:spMkLst>
        </pc:spChg>
        <pc:spChg chg="add mod">
          <ac:chgData name="三浦　利仁" userId="ca7af456-473c-467a-8a11-d386be5c46e1" providerId="ADAL" clId="{C058EC71-1AB0-4627-9E65-B0AEAF371BC3}" dt="2025-05-21T16:10:02.942" v="181" actId="20577"/>
          <ac:spMkLst>
            <pc:docMk/>
            <pc:sldMk cId="144633444" sldId="256"/>
            <ac:spMk id="15" creationId="{739D22DA-0807-538B-BF15-25F05394C3C1}"/>
          </ac:spMkLst>
        </pc:spChg>
        <pc:spChg chg="add mod">
          <ac:chgData name="三浦　利仁" userId="ca7af456-473c-467a-8a11-d386be5c46e1" providerId="ADAL" clId="{C058EC71-1AB0-4627-9E65-B0AEAF371BC3}" dt="2025-05-21T16:10:31.258" v="209"/>
          <ac:spMkLst>
            <pc:docMk/>
            <pc:sldMk cId="144633444" sldId="256"/>
            <ac:spMk id="16" creationId="{F25CF1F0-D038-8693-3C72-83D010F84BE2}"/>
          </ac:spMkLst>
        </pc:spChg>
        <pc:spChg chg="add mod">
          <ac:chgData name="三浦　利仁" userId="ca7af456-473c-467a-8a11-d386be5c46e1" providerId="ADAL" clId="{C058EC71-1AB0-4627-9E65-B0AEAF371BC3}" dt="2025-05-21T16:10:34.043" v="211" actId="20577"/>
          <ac:spMkLst>
            <pc:docMk/>
            <pc:sldMk cId="144633444" sldId="256"/>
            <ac:spMk id="17" creationId="{8078593A-62FE-2098-7D3C-6CE9439EBCFC}"/>
          </ac:spMkLst>
        </pc:spChg>
        <pc:spChg chg="add mod">
          <ac:chgData name="三浦　利仁" userId="ca7af456-473c-467a-8a11-d386be5c46e1" providerId="ADAL" clId="{C058EC71-1AB0-4627-9E65-B0AEAF371BC3}" dt="2025-05-21T16:10:37.453" v="213" actId="20577"/>
          <ac:spMkLst>
            <pc:docMk/>
            <pc:sldMk cId="144633444" sldId="256"/>
            <ac:spMk id="18" creationId="{711A831B-B022-324D-E351-61ED1271AF7D}"/>
          </ac:spMkLst>
        </pc:spChg>
      </pc:sldChg>
      <pc:sldChg chg="modSp add mod">
        <pc:chgData name="三浦　利仁" userId="ca7af456-473c-467a-8a11-d386be5c46e1" providerId="ADAL" clId="{C058EC71-1AB0-4627-9E65-B0AEAF371BC3}" dt="2025-05-21T16:11:10.316" v="216" actId="207"/>
        <pc:sldMkLst>
          <pc:docMk/>
          <pc:sldMk cId="1965401006" sldId="257"/>
        </pc:sldMkLst>
        <pc:spChg chg="mod">
          <ac:chgData name="三浦　利仁" userId="ca7af456-473c-467a-8a11-d386be5c46e1" providerId="ADAL" clId="{C058EC71-1AB0-4627-9E65-B0AEAF371BC3}" dt="2025-05-21T16:11:10.316" v="216" actId="207"/>
          <ac:spMkLst>
            <pc:docMk/>
            <pc:sldMk cId="1965401006" sldId="257"/>
            <ac:spMk id="13" creationId="{923FDAA5-7FB2-20D8-4BFC-8B11FBA22078}"/>
          </ac:spMkLst>
        </pc:spChg>
        <pc:spChg chg="mod">
          <ac:chgData name="三浦　利仁" userId="ca7af456-473c-467a-8a11-d386be5c46e1" providerId="ADAL" clId="{C058EC71-1AB0-4627-9E65-B0AEAF371BC3}" dt="2025-05-21T16:11:06.368" v="215" actId="207"/>
          <ac:spMkLst>
            <pc:docMk/>
            <pc:sldMk cId="1965401006" sldId="257"/>
            <ac:spMk id="14" creationId="{DC1FB8C8-C201-16C0-6E94-82C37E158579}"/>
          </ac:spMkLst>
        </pc:spChg>
        <pc:spChg chg="mod">
          <ac:chgData name="三浦　利仁" userId="ca7af456-473c-467a-8a11-d386be5c46e1" providerId="ADAL" clId="{C058EC71-1AB0-4627-9E65-B0AEAF371BC3}" dt="2025-05-21T16:11:06.368" v="215" actId="207"/>
          <ac:spMkLst>
            <pc:docMk/>
            <pc:sldMk cId="1965401006" sldId="257"/>
            <ac:spMk id="15" creationId="{199B5943-95A3-5635-0B68-713BB07F7E7C}"/>
          </ac:spMkLst>
        </pc:spChg>
        <pc:spChg chg="mod">
          <ac:chgData name="三浦　利仁" userId="ca7af456-473c-467a-8a11-d386be5c46e1" providerId="ADAL" clId="{C058EC71-1AB0-4627-9E65-B0AEAF371BC3}" dt="2025-05-21T16:11:06.368" v="215" actId="207"/>
          <ac:spMkLst>
            <pc:docMk/>
            <pc:sldMk cId="1965401006" sldId="257"/>
            <ac:spMk id="16" creationId="{C93326BC-115B-8A72-B1D3-0C6ED27DC5DE}"/>
          </ac:spMkLst>
        </pc:spChg>
        <pc:spChg chg="mod">
          <ac:chgData name="三浦　利仁" userId="ca7af456-473c-467a-8a11-d386be5c46e1" providerId="ADAL" clId="{C058EC71-1AB0-4627-9E65-B0AEAF371BC3}" dt="2025-05-21T16:11:06.368" v="215" actId="207"/>
          <ac:spMkLst>
            <pc:docMk/>
            <pc:sldMk cId="1965401006" sldId="257"/>
            <ac:spMk id="17" creationId="{EDD4B056-56F1-4513-62AF-212CFC04E0A2}"/>
          </ac:spMkLst>
        </pc:spChg>
        <pc:spChg chg="mod">
          <ac:chgData name="三浦　利仁" userId="ca7af456-473c-467a-8a11-d386be5c46e1" providerId="ADAL" clId="{C058EC71-1AB0-4627-9E65-B0AEAF371BC3}" dt="2025-05-21T16:11:06.368" v="215" actId="207"/>
          <ac:spMkLst>
            <pc:docMk/>
            <pc:sldMk cId="1965401006" sldId="257"/>
            <ac:spMk id="18" creationId="{BA4F0693-0627-53CD-90EA-75DC54913A25}"/>
          </ac:spMkLst>
        </pc:spChg>
      </pc:sldChg>
      <pc:sldChg chg="modSp add mod">
        <pc:chgData name="三浦　利仁" userId="ca7af456-473c-467a-8a11-d386be5c46e1" providerId="ADAL" clId="{C058EC71-1AB0-4627-9E65-B0AEAF371BC3}" dt="2025-05-21T16:11:47.008" v="223" actId="207"/>
        <pc:sldMkLst>
          <pc:docMk/>
          <pc:sldMk cId="1867484919" sldId="258"/>
        </pc:sldMkLst>
        <pc:spChg chg="mod">
          <ac:chgData name="三浦　利仁" userId="ca7af456-473c-467a-8a11-d386be5c46e1" providerId="ADAL" clId="{C058EC71-1AB0-4627-9E65-B0AEAF371BC3}" dt="2025-05-21T16:11:47.008" v="223" actId="207"/>
          <ac:spMkLst>
            <pc:docMk/>
            <pc:sldMk cId="1867484919" sldId="258"/>
            <ac:spMk id="13" creationId="{DA235BA3-1495-659F-79CC-9E3BE4916ED5}"/>
          </ac:spMkLst>
        </pc:spChg>
        <pc:spChg chg="mod">
          <ac:chgData name="三浦　利仁" userId="ca7af456-473c-467a-8a11-d386be5c46e1" providerId="ADAL" clId="{C058EC71-1AB0-4627-9E65-B0AEAF371BC3}" dt="2025-05-21T16:11:38.952" v="221" actId="207"/>
          <ac:spMkLst>
            <pc:docMk/>
            <pc:sldMk cId="1867484919" sldId="258"/>
            <ac:spMk id="14" creationId="{94FA6A4E-3B0C-E922-D226-431FB047198D}"/>
          </ac:spMkLst>
        </pc:spChg>
      </pc:sldChg>
      <pc:sldChg chg="modSp add mod">
        <pc:chgData name="三浦　利仁" userId="ca7af456-473c-467a-8a11-d386be5c46e1" providerId="ADAL" clId="{C058EC71-1AB0-4627-9E65-B0AEAF371BC3}" dt="2025-05-21T16:11:58.702" v="225" actId="207"/>
        <pc:sldMkLst>
          <pc:docMk/>
          <pc:sldMk cId="3000892834" sldId="259"/>
        </pc:sldMkLst>
        <pc:spChg chg="mod">
          <ac:chgData name="三浦　利仁" userId="ca7af456-473c-467a-8a11-d386be5c46e1" providerId="ADAL" clId="{C058EC71-1AB0-4627-9E65-B0AEAF371BC3}" dt="2025-05-21T16:11:58.702" v="225" actId="207"/>
          <ac:spMkLst>
            <pc:docMk/>
            <pc:sldMk cId="3000892834" sldId="259"/>
            <ac:spMk id="13" creationId="{3A1C17F4-E72D-F7E3-5B85-19A60AD249F1}"/>
          </ac:spMkLst>
        </pc:spChg>
        <pc:spChg chg="mod">
          <ac:chgData name="三浦　利仁" userId="ca7af456-473c-467a-8a11-d386be5c46e1" providerId="ADAL" clId="{C058EC71-1AB0-4627-9E65-B0AEAF371BC3}" dt="2025-05-21T16:11:54.947" v="224" actId="207"/>
          <ac:spMkLst>
            <pc:docMk/>
            <pc:sldMk cId="3000892834" sldId="259"/>
            <ac:spMk id="15" creationId="{6E5D2DAC-1145-2CDA-E4A5-145F8E483CD0}"/>
          </ac:spMkLst>
        </pc:spChg>
      </pc:sldChg>
      <pc:sldChg chg="modSp add mod">
        <pc:chgData name="三浦　利仁" userId="ca7af456-473c-467a-8a11-d386be5c46e1" providerId="ADAL" clId="{C058EC71-1AB0-4627-9E65-B0AEAF371BC3}" dt="2025-05-21T16:12:10.889" v="227" actId="207"/>
        <pc:sldMkLst>
          <pc:docMk/>
          <pc:sldMk cId="1575811369" sldId="260"/>
        </pc:sldMkLst>
        <pc:spChg chg="mod">
          <ac:chgData name="三浦　利仁" userId="ca7af456-473c-467a-8a11-d386be5c46e1" providerId="ADAL" clId="{C058EC71-1AB0-4627-9E65-B0AEAF371BC3}" dt="2025-05-21T16:12:10.889" v="227" actId="207"/>
          <ac:spMkLst>
            <pc:docMk/>
            <pc:sldMk cId="1575811369" sldId="260"/>
            <ac:spMk id="13" creationId="{DDD4545D-E64B-946B-70E6-2AB20E2A3FB5}"/>
          </ac:spMkLst>
        </pc:spChg>
        <pc:spChg chg="mod">
          <ac:chgData name="三浦　利仁" userId="ca7af456-473c-467a-8a11-d386be5c46e1" providerId="ADAL" clId="{C058EC71-1AB0-4627-9E65-B0AEAF371BC3}" dt="2025-05-21T16:12:07.034" v="226" actId="207"/>
          <ac:spMkLst>
            <pc:docMk/>
            <pc:sldMk cId="1575811369" sldId="260"/>
            <ac:spMk id="17" creationId="{82EC4546-647A-0D5D-2E7D-1CE895D3E52B}"/>
          </ac:spMkLst>
        </pc:spChg>
      </pc:sldChg>
      <pc:sldChg chg="modSp add mod">
        <pc:chgData name="三浦　利仁" userId="ca7af456-473c-467a-8a11-d386be5c46e1" providerId="ADAL" clId="{C058EC71-1AB0-4627-9E65-B0AEAF371BC3}" dt="2025-05-21T16:12:22.307" v="229" actId="207"/>
        <pc:sldMkLst>
          <pc:docMk/>
          <pc:sldMk cId="3625761338" sldId="261"/>
        </pc:sldMkLst>
        <pc:spChg chg="mod">
          <ac:chgData name="三浦　利仁" userId="ca7af456-473c-467a-8a11-d386be5c46e1" providerId="ADAL" clId="{C058EC71-1AB0-4627-9E65-B0AEAF371BC3}" dt="2025-05-21T16:12:22.307" v="229" actId="207"/>
          <ac:spMkLst>
            <pc:docMk/>
            <pc:sldMk cId="3625761338" sldId="261"/>
            <ac:spMk id="13" creationId="{9DD4E895-E877-33F3-91DA-DB8D5611CDA8}"/>
          </ac:spMkLst>
        </pc:spChg>
        <pc:spChg chg="mod">
          <ac:chgData name="三浦　利仁" userId="ca7af456-473c-467a-8a11-d386be5c46e1" providerId="ADAL" clId="{C058EC71-1AB0-4627-9E65-B0AEAF371BC3}" dt="2025-05-21T16:12:19.321" v="228" actId="207"/>
          <ac:spMkLst>
            <pc:docMk/>
            <pc:sldMk cId="3625761338" sldId="261"/>
            <ac:spMk id="18" creationId="{58F4701F-8FEF-46A1-6AB9-201E03E18A4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FBCF6-EE8B-B801-31B8-F16F416A7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2DA1319-EC85-D0E7-A87A-68471430F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569C60-5080-6CA6-78E8-88B9048B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58AC-6226-4B07-841C-CF206E007647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FDD3F1-E8A5-77C3-1455-8F73637AB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10944C-F911-403F-3A53-ECA6B6AE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BCCA-6780-458D-A87B-22F22B1E0D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070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964008-C565-48C5-B701-013FECFF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14286F-E63B-3885-EEF7-BB0FDC7D5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A07083-EF09-C640-D0AF-2239C7530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58AC-6226-4B07-841C-CF206E007647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F48EDA-7186-E4F9-30D7-63E3D864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88E6A0-0569-3963-9D96-AC1A0BE4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BCCA-6780-458D-A87B-22F22B1E0D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06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06ADE7A-BF24-FA63-FB0C-D438534547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481A22-153B-483D-9B86-8E2DB52FA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A1A1D0-A60E-A34D-318C-F7B52E13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58AC-6226-4B07-841C-CF206E007647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90FDC9-4F05-E8C5-49B0-76883D8C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532FFB-CECC-BD3F-119A-CC19B7A0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BCCA-6780-458D-A87B-22F22B1E0D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821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546D25-8FDA-7E53-31DB-52AA98F6F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FF8858-AD8A-D10C-691A-489ABEA7E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93ED33-24CD-6042-7EAD-ED92A21F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58AC-6226-4B07-841C-CF206E007647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825459-23CF-2AE7-BA04-B03B6E3C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60714B-8A81-5CD9-8168-EC3EF31C9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BCCA-6780-458D-A87B-22F22B1E0D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46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F912F0-DBCD-F87D-C67B-549573B95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781D1E-F769-38C9-1E04-A5537F277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775B15-2E6B-4ACB-0FE2-61F63A8B6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58AC-6226-4B07-841C-CF206E007647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4EC03E-A6A1-AE17-A617-FC957D43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BDD661-EE68-955C-7BE0-C89F96A17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BCCA-6780-458D-A87B-22F22B1E0D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87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D78C9F-415C-1FBB-AC3A-70EB823B2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E02AC2-AF8A-1EBE-A878-344816B2C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455E15-836A-0DCF-6F50-88F989518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4A3ED9-ED19-9F03-4E3D-9B72C09FA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58AC-6226-4B07-841C-CF206E007647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3F3539-E515-960F-5B57-209A814B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EB3ACD3-D971-D96A-3EFD-CEE88860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BCCA-6780-458D-A87B-22F22B1E0D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41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0FDFF3-DEBE-BEB7-9FFC-4E240FE5C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29E8C2-1061-B35F-3BEB-8D3502E68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43827DA-2680-3E61-6C77-3E85E0340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7DF25D-4A64-3A23-83CA-9897243C6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1DB6C23-74E3-D05F-E0E0-69C1D5C1B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6492CCA-9C84-1F84-5F3B-D7380EF0F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58AC-6226-4B07-841C-CF206E007647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F64C094-A543-D148-8A4D-A1F32603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334AE44-E424-ED63-39C6-CE863EC6E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BCCA-6780-458D-A87B-22F22B1E0D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46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A0123B-7F3E-17B4-26BA-89FC8119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95C35A1-5E1F-5CB6-06DA-960B248DE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58AC-6226-4B07-841C-CF206E007647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3566A26-A7BE-3EC8-FADE-EB344FAB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9154967-C6EE-AC1F-1754-394AC1046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BCCA-6780-458D-A87B-22F22B1E0D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9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EC4C579-16B7-E954-F9D6-794E8BBBC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58AC-6226-4B07-841C-CF206E007647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E1D6B52-F315-5776-2B68-C5E336B0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869877-3E98-2EA1-1750-C5ADCBCD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BCCA-6780-458D-A87B-22F22B1E0D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08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6C28CE-7D3D-9634-6F0A-36AD421E7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DC5AD4-2960-DF95-CF87-A8CBF0ECF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2D0DBD-A3B3-162D-937B-28813DBF3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6AE3D6-121B-4E5B-34CF-F12172E68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58AC-6226-4B07-841C-CF206E007647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1C40DC-7452-7CA1-1D20-D2DBE6E96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3FE827-33F2-1ED0-1ACC-F031BFBC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BCCA-6780-458D-A87B-22F22B1E0D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197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035C48-4FCA-B623-0687-4949E65F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75D820-048F-D9F4-1BD8-F413274F3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245247-DBF3-E6B4-7341-C97C97CDB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C87E57-87D9-F8E5-018C-E76391E86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58AC-6226-4B07-841C-CF206E007647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452194-FFF3-64AE-390D-185ACDCA2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E4A1D2-D8CB-7ED7-D36F-52E082AAF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BCCA-6780-458D-A87B-22F22B1E0D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16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1AE0198-FA75-F7DF-4490-E2685348A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12A678-DBE1-1093-54BD-24A9B3530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0C7361-02A4-29B1-32CE-0BB3E8F61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3A58AC-6226-4B07-841C-CF206E007647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3F1D67-BCED-75A6-222C-E5414898B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66D0E3-53A6-DDC1-8C49-F7D5554FE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7BBCCA-6780-458D-A87B-22F22B1E0D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292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AA0DED3-F705-D543-8076-91432CACC48D}"/>
              </a:ext>
            </a:extLst>
          </p:cNvPr>
          <p:cNvSpPr/>
          <p:nvPr/>
        </p:nvSpPr>
        <p:spPr>
          <a:xfrm>
            <a:off x="1072409" y="601186"/>
            <a:ext cx="5441522" cy="705901"/>
          </a:xfrm>
          <a:prstGeom prst="rect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dirty="0">
                <a:solidFill>
                  <a:schemeClr val="tx1"/>
                </a:solidFill>
              </a:rPr>
              <a:t>C</a:t>
            </a:r>
            <a:r>
              <a:rPr kumimoji="1" lang="ja-JP" altLang="en-US" sz="4400" dirty="0">
                <a:solidFill>
                  <a:schemeClr val="tx1"/>
                </a:solidFill>
              </a:rPr>
              <a:t>棟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98229A-3C98-3AC9-531C-BEB7A5B6B2C9}"/>
              </a:ext>
            </a:extLst>
          </p:cNvPr>
          <p:cNvSpPr/>
          <p:nvPr/>
        </p:nvSpPr>
        <p:spPr>
          <a:xfrm>
            <a:off x="1072409" y="2702530"/>
            <a:ext cx="5441522" cy="705901"/>
          </a:xfrm>
          <a:prstGeom prst="rect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dirty="0">
                <a:solidFill>
                  <a:schemeClr val="tx1"/>
                </a:solidFill>
              </a:rPr>
              <a:t>B</a:t>
            </a:r>
            <a:r>
              <a:rPr kumimoji="1" lang="ja-JP" altLang="en-US" sz="4400" dirty="0">
                <a:solidFill>
                  <a:schemeClr val="tx1"/>
                </a:solidFill>
              </a:rPr>
              <a:t>棟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E7660AC-42BF-F0F5-F20E-7B3B447A9208}"/>
              </a:ext>
            </a:extLst>
          </p:cNvPr>
          <p:cNvSpPr/>
          <p:nvPr/>
        </p:nvSpPr>
        <p:spPr>
          <a:xfrm>
            <a:off x="1072409" y="4803873"/>
            <a:ext cx="5441522" cy="705901"/>
          </a:xfrm>
          <a:prstGeom prst="rect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>
                <a:solidFill>
                  <a:schemeClr val="tx1"/>
                </a:solidFill>
              </a:rPr>
              <a:t>A</a:t>
            </a:r>
            <a:r>
              <a:rPr kumimoji="1" lang="ja-JP" altLang="en-US" sz="4400" dirty="0">
                <a:solidFill>
                  <a:schemeClr val="tx1"/>
                </a:solidFill>
              </a:rPr>
              <a:t>棟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6FFC582-BF63-40A4-9CD4-6615119F8340}"/>
              </a:ext>
            </a:extLst>
          </p:cNvPr>
          <p:cNvSpPr/>
          <p:nvPr/>
        </p:nvSpPr>
        <p:spPr>
          <a:xfrm>
            <a:off x="5307821" y="218784"/>
            <a:ext cx="920010" cy="529099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>
                <a:solidFill>
                  <a:schemeClr val="tx1"/>
                </a:solidFill>
              </a:rPr>
              <a:t>中央廊下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E500A2E-D59C-A25A-8942-F86FEF1D94CB}"/>
              </a:ext>
            </a:extLst>
          </p:cNvPr>
          <p:cNvSpPr/>
          <p:nvPr/>
        </p:nvSpPr>
        <p:spPr>
          <a:xfrm>
            <a:off x="3913781" y="1381182"/>
            <a:ext cx="1351031" cy="705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ゾーン</a:t>
            </a:r>
            <a:r>
              <a:rPr kumimoji="1" lang="en-US" altLang="ja-JP" b="1" dirty="0">
                <a:solidFill>
                  <a:schemeClr val="tx1"/>
                </a:solidFill>
              </a:rPr>
              <a:t>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0AC6551-C2BE-ED9A-B6A0-CD949CE26104}"/>
              </a:ext>
            </a:extLst>
          </p:cNvPr>
          <p:cNvSpPr/>
          <p:nvPr/>
        </p:nvSpPr>
        <p:spPr>
          <a:xfrm>
            <a:off x="2476733" y="1381182"/>
            <a:ext cx="1351031" cy="70590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ゾーン</a:t>
            </a:r>
            <a:r>
              <a:rPr kumimoji="1" lang="en-US" altLang="ja-JP" b="1" dirty="0">
                <a:solidFill>
                  <a:schemeClr val="tx1"/>
                </a:solidFill>
              </a:rPr>
              <a:t>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39D22DA-0807-538B-BF15-25F05394C3C1}"/>
              </a:ext>
            </a:extLst>
          </p:cNvPr>
          <p:cNvSpPr/>
          <p:nvPr/>
        </p:nvSpPr>
        <p:spPr>
          <a:xfrm>
            <a:off x="1039685" y="1381182"/>
            <a:ext cx="1351031" cy="7059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ゾーン</a:t>
            </a:r>
            <a:r>
              <a:rPr lang="en-US" altLang="ja-JP" b="1" dirty="0">
                <a:solidFill>
                  <a:schemeClr val="tx1"/>
                </a:solidFill>
              </a:rPr>
              <a:t>3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25CF1F0-D038-8693-3C72-83D010F84BE2}"/>
              </a:ext>
            </a:extLst>
          </p:cNvPr>
          <p:cNvSpPr/>
          <p:nvPr/>
        </p:nvSpPr>
        <p:spPr>
          <a:xfrm>
            <a:off x="3913781" y="3482756"/>
            <a:ext cx="1351031" cy="7059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予備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078593A-62FE-2098-7D3C-6CE9439EBCFC}"/>
              </a:ext>
            </a:extLst>
          </p:cNvPr>
          <p:cNvSpPr/>
          <p:nvPr/>
        </p:nvSpPr>
        <p:spPr>
          <a:xfrm>
            <a:off x="2476733" y="3482756"/>
            <a:ext cx="1351031" cy="70590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ゾーン</a:t>
            </a:r>
            <a:r>
              <a:rPr lang="en-US" altLang="ja-JP" b="1" dirty="0">
                <a:solidFill>
                  <a:schemeClr val="tx1"/>
                </a:solidFill>
              </a:rPr>
              <a:t>4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11A831B-B022-324D-E351-61ED1271AF7D}"/>
              </a:ext>
            </a:extLst>
          </p:cNvPr>
          <p:cNvSpPr/>
          <p:nvPr/>
        </p:nvSpPr>
        <p:spPr>
          <a:xfrm>
            <a:off x="1039685" y="3482756"/>
            <a:ext cx="1351031" cy="7059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ゾーン</a:t>
            </a:r>
            <a:r>
              <a:rPr kumimoji="1" lang="en-US" altLang="ja-JP" b="1" dirty="0">
                <a:solidFill>
                  <a:schemeClr val="tx1"/>
                </a:solidFill>
              </a:rPr>
              <a:t>5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33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8A531-1C7B-3839-365E-E4CBDFA5F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D8237B3-5735-3A58-24E4-288D163C84E5}"/>
              </a:ext>
            </a:extLst>
          </p:cNvPr>
          <p:cNvSpPr/>
          <p:nvPr/>
        </p:nvSpPr>
        <p:spPr>
          <a:xfrm>
            <a:off x="1072409" y="601186"/>
            <a:ext cx="5441522" cy="705901"/>
          </a:xfrm>
          <a:prstGeom prst="rect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dirty="0">
                <a:solidFill>
                  <a:schemeClr val="tx1"/>
                </a:solidFill>
              </a:rPr>
              <a:t>C</a:t>
            </a:r>
            <a:r>
              <a:rPr kumimoji="1" lang="ja-JP" altLang="en-US" sz="4400" dirty="0">
                <a:solidFill>
                  <a:schemeClr val="tx1"/>
                </a:solidFill>
              </a:rPr>
              <a:t>棟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41D376B-5C64-B45C-BF10-06E7817F642C}"/>
              </a:ext>
            </a:extLst>
          </p:cNvPr>
          <p:cNvSpPr/>
          <p:nvPr/>
        </p:nvSpPr>
        <p:spPr>
          <a:xfrm>
            <a:off x="1072409" y="2702530"/>
            <a:ext cx="5441522" cy="705901"/>
          </a:xfrm>
          <a:prstGeom prst="rect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dirty="0">
                <a:solidFill>
                  <a:schemeClr val="tx1"/>
                </a:solidFill>
              </a:rPr>
              <a:t>B</a:t>
            </a:r>
            <a:r>
              <a:rPr kumimoji="1" lang="ja-JP" altLang="en-US" sz="4400" dirty="0">
                <a:solidFill>
                  <a:schemeClr val="tx1"/>
                </a:solidFill>
              </a:rPr>
              <a:t>棟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12D2F79-1A02-3F68-AD61-00E8652D444E}"/>
              </a:ext>
            </a:extLst>
          </p:cNvPr>
          <p:cNvSpPr/>
          <p:nvPr/>
        </p:nvSpPr>
        <p:spPr>
          <a:xfrm>
            <a:off x="1072409" y="4803873"/>
            <a:ext cx="5441522" cy="705901"/>
          </a:xfrm>
          <a:prstGeom prst="rect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>
                <a:solidFill>
                  <a:schemeClr val="tx1"/>
                </a:solidFill>
              </a:rPr>
              <a:t>A</a:t>
            </a:r>
            <a:r>
              <a:rPr kumimoji="1" lang="ja-JP" altLang="en-US" sz="4400" dirty="0">
                <a:solidFill>
                  <a:schemeClr val="tx1"/>
                </a:solidFill>
              </a:rPr>
              <a:t>棟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C7B260B-278D-F5FB-112A-750F801600F5}"/>
              </a:ext>
            </a:extLst>
          </p:cNvPr>
          <p:cNvSpPr/>
          <p:nvPr/>
        </p:nvSpPr>
        <p:spPr>
          <a:xfrm>
            <a:off x="5307821" y="218784"/>
            <a:ext cx="920010" cy="529099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>
                <a:solidFill>
                  <a:schemeClr val="tx1"/>
                </a:solidFill>
              </a:rPr>
              <a:t>中央廊下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23FDAA5-7FB2-20D8-4BFC-8B11FBA22078}"/>
              </a:ext>
            </a:extLst>
          </p:cNvPr>
          <p:cNvSpPr/>
          <p:nvPr/>
        </p:nvSpPr>
        <p:spPr>
          <a:xfrm>
            <a:off x="3913781" y="1381182"/>
            <a:ext cx="1351031" cy="7059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ゾーン</a:t>
            </a:r>
            <a:r>
              <a:rPr kumimoji="1" lang="en-US" altLang="ja-JP" b="1" dirty="0">
                <a:solidFill>
                  <a:schemeClr val="tx1"/>
                </a:solidFill>
              </a:rPr>
              <a:t>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C1FB8C8-C201-16C0-6E94-82C37E158579}"/>
              </a:ext>
            </a:extLst>
          </p:cNvPr>
          <p:cNvSpPr/>
          <p:nvPr/>
        </p:nvSpPr>
        <p:spPr>
          <a:xfrm>
            <a:off x="2476733" y="1381182"/>
            <a:ext cx="1351031" cy="7059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ゾーン</a:t>
            </a:r>
            <a:r>
              <a:rPr kumimoji="1" lang="en-US" altLang="ja-JP" b="1" dirty="0">
                <a:solidFill>
                  <a:schemeClr val="tx1"/>
                </a:solidFill>
              </a:rPr>
              <a:t>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99B5943-95A3-5635-0B68-713BB07F7E7C}"/>
              </a:ext>
            </a:extLst>
          </p:cNvPr>
          <p:cNvSpPr/>
          <p:nvPr/>
        </p:nvSpPr>
        <p:spPr>
          <a:xfrm>
            <a:off x="1039685" y="1381182"/>
            <a:ext cx="1351031" cy="7059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ゾーン</a:t>
            </a:r>
            <a:r>
              <a:rPr lang="en-US" altLang="ja-JP" b="1" dirty="0">
                <a:solidFill>
                  <a:schemeClr val="tx1"/>
                </a:solidFill>
              </a:rPr>
              <a:t>3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93326BC-115B-8A72-B1D3-0C6ED27DC5DE}"/>
              </a:ext>
            </a:extLst>
          </p:cNvPr>
          <p:cNvSpPr/>
          <p:nvPr/>
        </p:nvSpPr>
        <p:spPr>
          <a:xfrm>
            <a:off x="3913781" y="3482756"/>
            <a:ext cx="1351031" cy="7059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予備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DD4B056-56F1-4513-62AF-212CFC04E0A2}"/>
              </a:ext>
            </a:extLst>
          </p:cNvPr>
          <p:cNvSpPr/>
          <p:nvPr/>
        </p:nvSpPr>
        <p:spPr>
          <a:xfrm>
            <a:off x="2476733" y="3482756"/>
            <a:ext cx="1351031" cy="7059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ゾーン</a:t>
            </a:r>
            <a:r>
              <a:rPr lang="en-US" altLang="ja-JP" b="1" dirty="0">
                <a:solidFill>
                  <a:schemeClr val="tx1"/>
                </a:solidFill>
              </a:rPr>
              <a:t>4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A4F0693-0627-53CD-90EA-75DC54913A25}"/>
              </a:ext>
            </a:extLst>
          </p:cNvPr>
          <p:cNvSpPr/>
          <p:nvPr/>
        </p:nvSpPr>
        <p:spPr>
          <a:xfrm>
            <a:off x="1039685" y="3482756"/>
            <a:ext cx="1351031" cy="7059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ゾーン</a:t>
            </a:r>
            <a:r>
              <a:rPr kumimoji="1" lang="en-US" altLang="ja-JP" b="1" dirty="0">
                <a:solidFill>
                  <a:schemeClr val="tx1"/>
                </a:solidFill>
              </a:rPr>
              <a:t>5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40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9AEA6-441A-D3B0-0280-CD5AE4EF5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E20607D-4356-4479-DEBC-45AA2A7C482D}"/>
              </a:ext>
            </a:extLst>
          </p:cNvPr>
          <p:cNvSpPr/>
          <p:nvPr/>
        </p:nvSpPr>
        <p:spPr>
          <a:xfrm>
            <a:off x="1072409" y="601186"/>
            <a:ext cx="5441522" cy="705901"/>
          </a:xfrm>
          <a:prstGeom prst="rect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dirty="0">
                <a:solidFill>
                  <a:schemeClr val="tx1"/>
                </a:solidFill>
              </a:rPr>
              <a:t>C</a:t>
            </a:r>
            <a:r>
              <a:rPr kumimoji="1" lang="ja-JP" altLang="en-US" sz="4400" dirty="0">
                <a:solidFill>
                  <a:schemeClr val="tx1"/>
                </a:solidFill>
              </a:rPr>
              <a:t>棟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C562277-E19C-5D29-39AD-37FDFD41D905}"/>
              </a:ext>
            </a:extLst>
          </p:cNvPr>
          <p:cNvSpPr/>
          <p:nvPr/>
        </p:nvSpPr>
        <p:spPr>
          <a:xfrm>
            <a:off x="1072409" y="2702530"/>
            <a:ext cx="5441522" cy="705901"/>
          </a:xfrm>
          <a:prstGeom prst="rect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dirty="0">
                <a:solidFill>
                  <a:schemeClr val="tx1"/>
                </a:solidFill>
              </a:rPr>
              <a:t>B</a:t>
            </a:r>
            <a:r>
              <a:rPr kumimoji="1" lang="ja-JP" altLang="en-US" sz="4400" dirty="0">
                <a:solidFill>
                  <a:schemeClr val="tx1"/>
                </a:solidFill>
              </a:rPr>
              <a:t>棟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340955C-23CD-EB1F-7441-4326E96E70F5}"/>
              </a:ext>
            </a:extLst>
          </p:cNvPr>
          <p:cNvSpPr/>
          <p:nvPr/>
        </p:nvSpPr>
        <p:spPr>
          <a:xfrm>
            <a:off x="1072409" y="4803873"/>
            <a:ext cx="5441522" cy="705901"/>
          </a:xfrm>
          <a:prstGeom prst="rect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>
                <a:solidFill>
                  <a:schemeClr val="tx1"/>
                </a:solidFill>
              </a:rPr>
              <a:t>A</a:t>
            </a:r>
            <a:r>
              <a:rPr kumimoji="1" lang="ja-JP" altLang="en-US" sz="4400" dirty="0">
                <a:solidFill>
                  <a:schemeClr val="tx1"/>
                </a:solidFill>
              </a:rPr>
              <a:t>棟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351C667-EE47-F10A-5700-C2065ABB3FCF}"/>
              </a:ext>
            </a:extLst>
          </p:cNvPr>
          <p:cNvSpPr/>
          <p:nvPr/>
        </p:nvSpPr>
        <p:spPr>
          <a:xfrm>
            <a:off x="5307821" y="218784"/>
            <a:ext cx="920010" cy="529099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>
                <a:solidFill>
                  <a:schemeClr val="tx1"/>
                </a:solidFill>
              </a:rPr>
              <a:t>中央廊下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A235BA3-1495-659F-79CC-9E3BE4916ED5}"/>
              </a:ext>
            </a:extLst>
          </p:cNvPr>
          <p:cNvSpPr/>
          <p:nvPr/>
        </p:nvSpPr>
        <p:spPr>
          <a:xfrm>
            <a:off x="3913781" y="1381182"/>
            <a:ext cx="1351031" cy="7059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ゾーン</a:t>
            </a:r>
            <a:r>
              <a:rPr kumimoji="1" lang="en-US" altLang="ja-JP" b="1" dirty="0">
                <a:solidFill>
                  <a:schemeClr val="tx1"/>
                </a:solidFill>
              </a:rPr>
              <a:t>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4FA6A4E-3B0C-E922-D226-431FB047198D}"/>
              </a:ext>
            </a:extLst>
          </p:cNvPr>
          <p:cNvSpPr/>
          <p:nvPr/>
        </p:nvSpPr>
        <p:spPr>
          <a:xfrm>
            <a:off x="2476733" y="1381182"/>
            <a:ext cx="1351031" cy="7059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ゾーン</a:t>
            </a:r>
            <a:r>
              <a:rPr kumimoji="1" lang="en-US" altLang="ja-JP" b="1" dirty="0">
                <a:solidFill>
                  <a:schemeClr val="tx1"/>
                </a:solidFill>
              </a:rPr>
              <a:t>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6A88387-1ED1-8BAD-4FAD-5976890CD210}"/>
              </a:ext>
            </a:extLst>
          </p:cNvPr>
          <p:cNvSpPr/>
          <p:nvPr/>
        </p:nvSpPr>
        <p:spPr>
          <a:xfrm>
            <a:off x="1039685" y="1381182"/>
            <a:ext cx="1351031" cy="7059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ゾーン</a:t>
            </a:r>
            <a:r>
              <a:rPr lang="en-US" altLang="ja-JP" b="1" dirty="0">
                <a:solidFill>
                  <a:schemeClr val="tx1"/>
                </a:solidFill>
              </a:rPr>
              <a:t>3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C4E0072-5D31-AF32-6FAC-F3C0DE5DFB6A}"/>
              </a:ext>
            </a:extLst>
          </p:cNvPr>
          <p:cNvSpPr/>
          <p:nvPr/>
        </p:nvSpPr>
        <p:spPr>
          <a:xfrm>
            <a:off x="3913781" y="3482756"/>
            <a:ext cx="1351031" cy="7059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予備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E6D8548-CE80-6539-E2F8-230025E16DA5}"/>
              </a:ext>
            </a:extLst>
          </p:cNvPr>
          <p:cNvSpPr/>
          <p:nvPr/>
        </p:nvSpPr>
        <p:spPr>
          <a:xfrm>
            <a:off x="2476733" y="3482756"/>
            <a:ext cx="1351031" cy="7059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ゾーン</a:t>
            </a:r>
            <a:r>
              <a:rPr lang="en-US" altLang="ja-JP" b="1" dirty="0">
                <a:solidFill>
                  <a:schemeClr val="tx1"/>
                </a:solidFill>
              </a:rPr>
              <a:t>4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B9D94DA-AAD4-EB91-0494-A2DC38B59C83}"/>
              </a:ext>
            </a:extLst>
          </p:cNvPr>
          <p:cNvSpPr/>
          <p:nvPr/>
        </p:nvSpPr>
        <p:spPr>
          <a:xfrm>
            <a:off x="1039685" y="3482756"/>
            <a:ext cx="1351031" cy="7059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ゾーン</a:t>
            </a:r>
            <a:r>
              <a:rPr kumimoji="1" lang="en-US" altLang="ja-JP" b="1" dirty="0">
                <a:solidFill>
                  <a:schemeClr val="tx1"/>
                </a:solidFill>
              </a:rPr>
              <a:t>5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48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7CAE3-236A-F8CD-591E-336E25A49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43ED9E4-2EEA-9601-6146-DF2C6D6F32FE}"/>
              </a:ext>
            </a:extLst>
          </p:cNvPr>
          <p:cNvSpPr/>
          <p:nvPr/>
        </p:nvSpPr>
        <p:spPr>
          <a:xfrm>
            <a:off x="1072409" y="601186"/>
            <a:ext cx="5441522" cy="705901"/>
          </a:xfrm>
          <a:prstGeom prst="rect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dirty="0">
                <a:solidFill>
                  <a:schemeClr val="tx1"/>
                </a:solidFill>
              </a:rPr>
              <a:t>C</a:t>
            </a:r>
            <a:r>
              <a:rPr kumimoji="1" lang="ja-JP" altLang="en-US" sz="4400" dirty="0">
                <a:solidFill>
                  <a:schemeClr val="tx1"/>
                </a:solidFill>
              </a:rPr>
              <a:t>棟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677552A-EE28-C801-B6B6-F2DF2566C98A}"/>
              </a:ext>
            </a:extLst>
          </p:cNvPr>
          <p:cNvSpPr/>
          <p:nvPr/>
        </p:nvSpPr>
        <p:spPr>
          <a:xfrm>
            <a:off x="1072409" y="2702530"/>
            <a:ext cx="5441522" cy="705901"/>
          </a:xfrm>
          <a:prstGeom prst="rect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dirty="0">
                <a:solidFill>
                  <a:schemeClr val="tx1"/>
                </a:solidFill>
              </a:rPr>
              <a:t>B</a:t>
            </a:r>
            <a:r>
              <a:rPr kumimoji="1" lang="ja-JP" altLang="en-US" sz="4400" dirty="0">
                <a:solidFill>
                  <a:schemeClr val="tx1"/>
                </a:solidFill>
              </a:rPr>
              <a:t>棟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7ACE832-48DF-DDD7-FB57-0A1E88DDA00C}"/>
              </a:ext>
            </a:extLst>
          </p:cNvPr>
          <p:cNvSpPr/>
          <p:nvPr/>
        </p:nvSpPr>
        <p:spPr>
          <a:xfrm>
            <a:off x="1072409" y="4803873"/>
            <a:ext cx="5441522" cy="705901"/>
          </a:xfrm>
          <a:prstGeom prst="rect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>
                <a:solidFill>
                  <a:schemeClr val="tx1"/>
                </a:solidFill>
              </a:rPr>
              <a:t>A</a:t>
            </a:r>
            <a:r>
              <a:rPr kumimoji="1" lang="ja-JP" altLang="en-US" sz="4400" dirty="0">
                <a:solidFill>
                  <a:schemeClr val="tx1"/>
                </a:solidFill>
              </a:rPr>
              <a:t>棟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D595B39-934A-F65E-1C41-BA9F4B3DF539}"/>
              </a:ext>
            </a:extLst>
          </p:cNvPr>
          <p:cNvSpPr/>
          <p:nvPr/>
        </p:nvSpPr>
        <p:spPr>
          <a:xfrm>
            <a:off x="5307821" y="218784"/>
            <a:ext cx="920010" cy="529099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>
                <a:solidFill>
                  <a:schemeClr val="tx1"/>
                </a:solidFill>
              </a:rPr>
              <a:t>中央廊下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A1C17F4-E72D-F7E3-5B85-19A60AD249F1}"/>
              </a:ext>
            </a:extLst>
          </p:cNvPr>
          <p:cNvSpPr/>
          <p:nvPr/>
        </p:nvSpPr>
        <p:spPr>
          <a:xfrm>
            <a:off x="3913781" y="1381182"/>
            <a:ext cx="1351031" cy="7059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ゾーン</a:t>
            </a:r>
            <a:r>
              <a:rPr kumimoji="1" lang="en-US" altLang="ja-JP" b="1" dirty="0">
                <a:solidFill>
                  <a:schemeClr val="tx1"/>
                </a:solidFill>
              </a:rPr>
              <a:t>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A494CD3-A778-F4BB-4A0B-EDC46E92FDB9}"/>
              </a:ext>
            </a:extLst>
          </p:cNvPr>
          <p:cNvSpPr/>
          <p:nvPr/>
        </p:nvSpPr>
        <p:spPr>
          <a:xfrm>
            <a:off x="2476733" y="1381182"/>
            <a:ext cx="1351031" cy="7059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ゾーン</a:t>
            </a:r>
            <a:r>
              <a:rPr kumimoji="1" lang="en-US" altLang="ja-JP" b="1" dirty="0">
                <a:solidFill>
                  <a:schemeClr val="tx1"/>
                </a:solidFill>
              </a:rPr>
              <a:t>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E5D2DAC-1145-2CDA-E4A5-145F8E483CD0}"/>
              </a:ext>
            </a:extLst>
          </p:cNvPr>
          <p:cNvSpPr/>
          <p:nvPr/>
        </p:nvSpPr>
        <p:spPr>
          <a:xfrm>
            <a:off x="1039685" y="1381182"/>
            <a:ext cx="1351031" cy="7059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ゾーン</a:t>
            </a:r>
            <a:r>
              <a:rPr lang="en-US" altLang="ja-JP" b="1" dirty="0">
                <a:solidFill>
                  <a:schemeClr val="tx1"/>
                </a:solidFill>
              </a:rPr>
              <a:t>3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65DF507-0EB6-E872-7106-0DDABD9A5CFE}"/>
              </a:ext>
            </a:extLst>
          </p:cNvPr>
          <p:cNvSpPr/>
          <p:nvPr/>
        </p:nvSpPr>
        <p:spPr>
          <a:xfrm>
            <a:off x="3913781" y="3482756"/>
            <a:ext cx="1351031" cy="7059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予備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FFF1BEE-A9C6-A057-2D85-7025084EB8B3}"/>
              </a:ext>
            </a:extLst>
          </p:cNvPr>
          <p:cNvSpPr/>
          <p:nvPr/>
        </p:nvSpPr>
        <p:spPr>
          <a:xfrm>
            <a:off x="2476733" y="3482756"/>
            <a:ext cx="1351031" cy="7059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ゾーン</a:t>
            </a:r>
            <a:r>
              <a:rPr lang="en-US" altLang="ja-JP" b="1" dirty="0">
                <a:solidFill>
                  <a:schemeClr val="tx1"/>
                </a:solidFill>
              </a:rPr>
              <a:t>4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92A3A33-C0DF-D5E1-81CF-7F04C6DE990A}"/>
              </a:ext>
            </a:extLst>
          </p:cNvPr>
          <p:cNvSpPr/>
          <p:nvPr/>
        </p:nvSpPr>
        <p:spPr>
          <a:xfrm>
            <a:off x="1039685" y="3482756"/>
            <a:ext cx="1351031" cy="7059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ゾーン</a:t>
            </a:r>
            <a:r>
              <a:rPr kumimoji="1" lang="en-US" altLang="ja-JP" b="1" dirty="0">
                <a:solidFill>
                  <a:schemeClr val="tx1"/>
                </a:solidFill>
              </a:rPr>
              <a:t>5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892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F10AE-71FB-479D-75E9-A46BB61CF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B2E3839-26A1-E689-0DA8-505A8D76BE80}"/>
              </a:ext>
            </a:extLst>
          </p:cNvPr>
          <p:cNvSpPr/>
          <p:nvPr/>
        </p:nvSpPr>
        <p:spPr>
          <a:xfrm>
            <a:off x="1072409" y="601186"/>
            <a:ext cx="5441522" cy="705901"/>
          </a:xfrm>
          <a:prstGeom prst="rect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dirty="0">
                <a:solidFill>
                  <a:schemeClr val="tx1"/>
                </a:solidFill>
              </a:rPr>
              <a:t>C</a:t>
            </a:r>
            <a:r>
              <a:rPr kumimoji="1" lang="ja-JP" altLang="en-US" sz="4400" dirty="0">
                <a:solidFill>
                  <a:schemeClr val="tx1"/>
                </a:solidFill>
              </a:rPr>
              <a:t>棟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261BB90-F162-913E-F65C-3CC1CAF62D5D}"/>
              </a:ext>
            </a:extLst>
          </p:cNvPr>
          <p:cNvSpPr/>
          <p:nvPr/>
        </p:nvSpPr>
        <p:spPr>
          <a:xfrm>
            <a:off x="1072409" y="2702530"/>
            <a:ext cx="5441522" cy="705901"/>
          </a:xfrm>
          <a:prstGeom prst="rect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dirty="0">
                <a:solidFill>
                  <a:schemeClr val="tx1"/>
                </a:solidFill>
              </a:rPr>
              <a:t>B</a:t>
            </a:r>
            <a:r>
              <a:rPr kumimoji="1" lang="ja-JP" altLang="en-US" sz="4400" dirty="0">
                <a:solidFill>
                  <a:schemeClr val="tx1"/>
                </a:solidFill>
              </a:rPr>
              <a:t>棟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3700220-B12E-9079-E9BA-DA685D8C3133}"/>
              </a:ext>
            </a:extLst>
          </p:cNvPr>
          <p:cNvSpPr/>
          <p:nvPr/>
        </p:nvSpPr>
        <p:spPr>
          <a:xfrm>
            <a:off x="1072409" y="4803873"/>
            <a:ext cx="5441522" cy="705901"/>
          </a:xfrm>
          <a:prstGeom prst="rect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>
                <a:solidFill>
                  <a:schemeClr val="tx1"/>
                </a:solidFill>
              </a:rPr>
              <a:t>A</a:t>
            </a:r>
            <a:r>
              <a:rPr kumimoji="1" lang="ja-JP" altLang="en-US" sz="4400" dirty="0">
                <a:solidFill>
                  <a:schemeClr val="tx1"/>
                </a:solidFill>
              </a:rPr>
              <a:t>棟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20D595C-E077-4F3D-DF3B-4469100774F2}"/>
              </a:ext>
            </a:extLst>
          </p:cNvPr>
          <p:cNvSpPr/>
          <p:nvPr/>
        </p:nvSpPr>
        <p:spPr>
          <a:xfrm>
            <a:off x="5307821" y="218784"/>
            <a:ext cx="920010" cy="529099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>
                <a:solidFill>
                  <a:schemeClr val="tx1"/>
                </a:solidFill>
              </a:rPr>
              <a:t>中央廊下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DD4545D-E64B-946B-70E6-2AB20E2A3FB5}"/>
              </a:ext>
            </a:extLst>
          </p:cNvPr>
          <p:cNvSpPr/>
          <p:nvPr/>
        </p:nvSpPr>
        <p:spPr>
          <a:xfrm>
            <a:off x="3913781" y="1381182"/>
            <a:ext cx="1351031" cy="7059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ゾーン</a:t>
            </a:r>
            <a:r>
              <a:rPr kumimoji="1" lang="en-US" altLang="ja-JP" b="1" dirty="0">
                <a:solidFill>
                  <a:schemeClr val="tx1"/>
                </a:solidFill>
              </a:rPr>
              <a:t>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0E2855B-9120-FAC6-692C-10C332C34EBF}"/>
              </a:ext>
            </a:extLst>
          </p:cNvPr>
          <p:cNvSpPr/>
          <p:nvPr/>
        </p:nvSpPr>
        <p:spPr>
          <a:xfrm>
            <a:off x="2476733" y="1381182"/>
            <a:ext cx="1351031" cy="7059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ゾーン</a:t>
            </a:r>
            <a:r>
              <a:rPr kumimoji="1" lang="en-US" altLang="ja-JP" b="1" dirty="0">
                <a:solidFill>
                  <a:schemeClr val="tx1"/>
                </a:solidFill>
              </a:rPr>
              <a:t>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B6A4E2E-45D2-E8A7-FE7E-F08CC8A23109}"/>
              </a:ext>
            </a:extLst>
          </p:cNvPr>
          <p:cNvSpPr/>
          <p:nvPr/>
        </p:nvSpPr>
        <p:spPr>
          <a:xfrm>
            <a:off x="1039685" y="1381182"/>
            <a:ext cx="1351031" cy="7059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ゾーン</a:t>
            </a:r>
            <a:r>
              <a:rPr lang="en-US" altLang="ja-JP" b="1" dirty="0">
                <a:solidFill>
                  <a:schemeClr val="tx1"/>
                </a:solidFill>
              </a:rPr>
              <a:t>3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9AD803C-C195-1DAD-EC4A-5C73D737E0F4}"/>
              </a:ext>
            </a:extLst>
          </p:cNvPr>
          <p:cNvSpPr/>
          <p:nvPr/>
        </p:nvSpPr>
        <p:spPr>
          <a:xfrm>
            <a:off x="3913781" y="3482756"/>
            <a:ext cx="1351031" cy="7059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予備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2EC4546-647A-0D5D-2E7D-1CE895D3E52B}"/>
              </a:ext>
            </a:extLst>
          </p:cNvPr>
          <p:cNvSpPr/>
          <p:nvPr/>
        </p:nvSpPr>
        <p:spPr>
          <a:xfrm>
            <a:off x="2476733" y="3482756"/>
            <a:ext cx="1351031" cy="7059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ゾーン</a:t>
            </a:r>
            <a:r>
              <a:rPr lang="en-US" altLang="ja-JP" b="1" dirty="0">
                <a:solidFill>
                  <a:schemeClr val="tx1"/>
                </a:solidFill>
              </a:rPr>
              <a:t>4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861BF8E-FF7D-E511-DCD2-3F1948A90E46}"/>
              </a:ext>
            </a:extLst>
          </p:cNvPr>
          <p:cNvSpPr/>
          <p:nvPr/>
        </p:nvSpPr>
        <p:spPr>
          <a:xfrm>
            <a:off x="1039685" y="3482756"/>
            <a:ext cx="1351031" cy="7059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ゾーン</a:t>
            </a:r>
            <a:r>
              <a:rPr kumimoji="1" lang="en-US" altLang="ja-JP" b="1" dirty="0">
                <a:solidFill>
                  <a:schemeClr val="tx1"/>
                </a:solidFill>
              </a:rPr>
              <a:t>5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811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DCAC9-BB08-BC00-38D6-98588993D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FBFB0D3-DEB0-2904-A617-B62B3FEF3DB8}"/>
              </a:ext>
            </a:extLst>
          </p:cNvPr>
          <p:cNvSpPr/>
          <p:nvPr/>
        </p:nvSpPr>
        <p:spPr>
          <a:xfrm>
            <a:off x="1072409" y="601186"/>
            <a:ext cx="5441522" cy="705901"/>
          </a:xfrm>
          <a:prstGeom prst="rect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dirty="0">
                <a:solidFill>
                  <a:schemeClr val="tx1"/>
                </a:solidFill>
              </a:rPr>
              <a:t>C</a:t>
            </a:r>
            <a:r>
              <a:rPr kumimoji="1" lang="ja-JP" altLang="en-US" sz="4400" dirty="0">
                <a:solidFill>
                  <a:schemeClr val="tx1"/>
                </a:solidFill>
              </a:rPr>
              <a:t>棟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BB240F5-7799-FBA9-155C-91F7D7409CAA}"/>
              </a:ext>
            </a:extLst>
          </p:cNvPr>
          <p:cNvSpPr/>
          <p:nvPr/>
        </p:nvSpPr>
        <p:spPr>
          <a:xfrm>
            <a:off x="1072409" y="2702530"/>
            <a:ext cx="5441522" cy="705901"/>
          </a:xfrm>
          <a:prstGeom prst="rect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dirty="0">
                <a:solidFill>
                  <a:schemeClr val="tx1"/>
                </a:solidFill>
              </a:rPr>
              <a:t>B</a:t>
            </a:r>
            <a:r>
              <a:rPr kumimoji="1" lang="ja-JP" altLang="en-US" sz="4400" dirty="0">
                <a:solidFill>
                  <a:schemeClr val="tx1"/>
                </a:solidFill>
              </a:rPr>
              <a:t>棟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D2A77F2-362B-0AD1-B1E6-441AC0C29A13}"/>
              </a:ext>
            </a:extLst>
          </p:cNvPr>
          <p:cNvSpPr/>
          <p:nvPr/>
        </p:nvSpPr>
        <p:spPr>
          <a:xfrm>
            <a:off x="1072409" y="4803873"/>
            <a:ext cx="5441522" cy="705901"/>
          </a:xfrm>
          <a:prstGeom prst="rect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>
                <a:solidFill>
                  <a:schemeClr val="tx1"/>
                </a:solidFill>
              </a:rPr>
              <a:t>A</a:t>
            </a:r>
            <a:r>
              <a:rPr kumimoji="1" lang="ja-JP" altLang="en-US" sz="4400" dirty="0">
                <a:solidFill>
                  <a:schemeClr val="tx1"/>
                </a:solidFill>
              </a:rPr>
              <a:t>棟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E28BB92-AA50-C68B-F8D5-BAAE5B79C0A6}"/>
              </a:ext>
            </a:extLst>
          </p:cNvPr>
          <p:cNvSpPr/>
          <p:nvPr/>
        </p:nvSpPr>
        <p:spPr>
          <a:xfrm>
            <a:off x="5307821" y="218784"/>
            <a:ext cx="920010" cy="529099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>
                <a:solidFill>
                  <a:schemeClr val="tx1"/>
                </a:solidFill>
              </a:rPr>
              <a:t>中央廊下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DD4E895-E877-33F3-91DA-DB8D5611CDA8}"/>
              </a:ext>
            </a:extLst>
          </p:cNvPr>
          <p:cNvSpPr/>
          <p:nvPr/>
        </p:nvSpPr>
        <p:spPr>
          <a:xfrm>
            <a:off x="3913781" y="1381182"/>
            <a:ext cx="1351031" cy="7059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ゾーン</a:t>
            </a:r>
            <a:r>
              <a:rPr kumimoji="1" lang="en-US" altLang="ja-JP" b="1" dirty="0">
                <a:solidFill>
                  <a:schemeClr val="tx1"/>
                </a:solidFill>
              </a:rPr>
              <a:t>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0389E54-BDA0-1F0D-3134-81DA55C4D791}"/>
              </a:ext>
            </a:extLst>
          </p:cNvPr>
          <p:cNvSpPr/>
          <p:nvPr/>
        </p:nvSpPr>
        <p:spPr>
          <a:xfrm>
            <a:off x="2476733" y="1381182"/>
            <a:ext cx="1351031" cy="7059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ゾーン</a:t>
            </a:r>
            <a:r>
              <a:rPr kumimoji="1" lang="en-US" altLang="ja-JP" b="1" dirty="0">
                <a:solidFill>
                  <a:schemeClr val="tx1"/>
                </a:solidFill>
              </a:rPr>
              <a:t>2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2C56966-1A4E-052D-0BEA-B09A89DF0B6A}"/>
              </a:ext>
            </a:extLst>
          </p:cNvPr>
          <p:cNvSpPr/>
          <p:nvPr/>
        </p:nvSpPr>
        <p:spPr>
          <a:xfrm>
            <a:off x="1039685" y="1381182"/>
            <a:ext cx="1351031" cy="7059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ゾーン</a:t>
            </a:r>
            <a:r>
              <a:rPr lang="en-US" altLang="ja-JP" b="1" dirty="0">
                <a:solidFill>
                  <a:schemeClr val="tx1"/>
                </a:solidFill>
              </a:rPr>
              <a:t>3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01F2139-71F3-5ED9-01FD-BFDD2BCAFD5E}"/>
              </a:ext>
            </a:extLst>
          </p:cNvPr>
          <p:cNvSpPr/>
          <p:nvPr/>
        </p:nvSpPr>
        <p:spPr>
          <a:xfrm>
            <a:off x="3913781" y="3482756"/>
            <a:ext cx="1351031" cy="7059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予備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B76CB8D-2C04-04CE-BF37-778C1A28CD6A}"/>
              </a:ext>
            </a:extLst>
          </p:cNvPr>
          <p:cNvSpPr/>
          <p:nvPr/>
        </p:nvSpPr>
        <p:spPr>
          <a:xfrm>
            <a:off x="2476733" y="3482756"/>
            <a:ext cx="1351031" cy="7059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ゾーン</a:t>
            </a:r>
            <a:r>
              <a:rPr lang="en-US" altLang="ja-JP" b="1" dirty="0">
                <a:solidFill>
                  <a:schemeClr val="tx1"/>
                </a:solidFill>
              </a:rPr>
              <a:t>4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8F4701F-8FEF-46A1-6AB9-201E03E18A40}"/>
              </a:ext>
            </a:extLst>
          </p:cNvPr>
          <p:cNvSpPr/>
          <p:nvPr/>
        </p:nvSpPr>
        <p:spPr>
          <a:xfrm>
            <a:off x="1039685" y="3482756"/>
            <a:ext cx="1351031" cy="7059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ゾーン</a:t>
            </a:r>
            <a:r>
              <a:rPr kumimoji="1" lang="en-US" altLang="ja-JP" b="1" dirty="0">
                <a:solidFill>
                  <a:schemeClr val="tx1"/>
                </a:solidFill>
              </a:rPr>
              <a:t>5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761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114</Words>
  <Application>Microsoft Office PowerPoint</Application>
  <PresentationFormat>ワイド画面</PresentationFormat>
  <Paragraphs>60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三浦　利仁</dc:creator>
  <cp:lastModifiedBy>三浦　利仁</cp:lastModifiedBy>
  <cp:revision>1</cp:revision>
  <dcterms:created xsi:type="dcterms:W3CDTF">2025-05-21T16:04:58Z</dcterms:created>
  <dcterms:modified xsi:type="dcterms:W3CDTF">2025-05-21T16:12:28Z</dcterms:modified>
</cp:coreProperties>
</file>