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14" autoAdjust="0"/>
  </p:normalViewPr>
  <p:slideViewPr>
    <p:cSldViewPr>
      <p:cViewPr>
        <p:scale>
          <a:sx n="150" d="100"/>
          <a:sy n="150" d="100"/>
        </p:scale>
        <p:origin x="1998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04A29-AE5B-4E1D-B31C-FB186EDFCAA8}" type="datetimeFigureOut">
              <a:rPr lang="en-US" smtClean="0"/>
              <a:t>10/8/2010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18A2F-6E93-4D7A-9F73-C4ACFA2BBD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Enhanced Collaboration for</a:t>
            </a:r>
            <a:r>
              <a:rPr lang="en-US" baseline="0" dirty="0" smtClean="0"/>
              <a:t> Human Organizations</a:t>
            </a:r>
            <a:endParaRPr lang="en-US" dirty="0" smtClean="0"/>
          </a:p>
          <a:p>
            <a:r>
              <a:rPr lang="en-US" dirty="0" smtClean="0"/>
              <a:t>Junction</a:t>
            </a:r>
          </a:p>
          <a:p>
            <a:endParaRPr lang="en-US" dirty="0" smtClean="0"/>
          </a:p>
          <a:p>
            <a:r>
              <a:rPr lang="en-US" dirty="0" smtClean="0"/>
              <a:t>Shared understanding</a:t>
            </a:r>
          </a:p>
          <a:p>
            <a:r>
              <a:rPr lang="en-US" dirty="0" smtClean="0"/>
              <a:t>Unit</a:t>
            </a:r>
            <a:r>
              <a:rPr lang="en-US" baseline="0" dirty="0" smtClean="0"/>
              <a:t> testing</a:t>
            </a:r>
          </a:p>
          <a:p>
            <a:r>
              <a:rPr lang="en-US" baseline="0" dirty="0" smtClean="0"/>
              <a:t>Interweave</a:t>
            </a:r>
          </a:p>
          <a:p>
            <a:r>
              <a:rPr lang="en-US" dirty="0" smtClean="0"/>
              <a:t>Integrated Concurrent Engineering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18A2F-6E93-4D7A-9F73-C4ACFA2BBDF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7651-0A90-4A90-8545-4B9396C32808}" type="datetimeFigureOut">
              <a:rPr lang="en-US" smtClean="0"/>
              <a:t>10/8/2010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60F5-862C-4516-B06A-0FDB499F2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7651-0A90-4A90-8545-4B9396C32808}" type="datetimeFigureOut">
              <a:rPr lang="en-US" smtClean="0"/>
              <a:t>10/8/2010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60F5-862C-4516-B06A-0FDB499F2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7651-0A90-4A90-8545-4B9396C32808}" type="datetimeFigureOut">
              <a:rPr lang="en-US" smtClean="0"/>
              <a:t>10/8/2010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60F5-862C-4516-B06A-0FDB499F2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7651-0A90-4A90-8545-4B9396C32808}" type="datetimeFigureOut">
              <a:rPr lang="en-US" smtClean="0"/>
              <a:t>10/8/2010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60F5-862C-4516-B06A-0FDB499F2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7651-0A90-4A90-8545-4B9396C32808}" type="datetimeFigureOut">
              <a:rPr lang="en-US" smtClean="0"/>
              <a:t>10/8/2010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60F5-862C-4516-B06A-0FDB499F2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7651-0A90-4A90-8545-4B9396C32808}" type="datetimeFigureOut">
              <a:rPr lang="en-US" smtClean="0"/>
              <a:t>10/8/2010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60F5-862C-4516-B06A-0FDB499F2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7651-0A90-4A90-8545-4B9396C32808}" type="datetimeFigureOut">
              <a:rPr lang="en-US" smtClean="0"/>
              <a:t>10/8/2010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60F5-862C-4516-B06A-0FDB499F2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7651-0A90-4A90-8545-4B9396C32808}" type="datetimeFigureOut">
              <a:rPr lang="en-US" smtClean="0"/>
              <a:t>10/8/2010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60F5-862C-4516-B06A-0FDB499F2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7651-0A90-4A90-8545-4B9396C32808}" type="datetimeFigureOut">
              <a:rPr lang="en-US" smtClean="0"/>
              <a:t>10/8/2010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60F5-862C-4516-B06A-0FDB499F2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7651-0A90-4A90-8545-4B9396C32808}" type="datetimeFigureOut">
              <a:rPr lang="en-US" smtClean="0"/>
              <a:t>10/8/2010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60F5-862C-4516-B06A-0FDB499F2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7651-0A90-4A90-8545-4B9396C32808}" type="datetimeFigureOut">
              <a:rPr lang="en-US" smtClean="0"/>
              <a:t>10/8/2010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60F5-862C-4516-B06A-0FDB499F2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07651-0A90-4A90-8545-4B9396C32808}" type="datetimeFigureOut">
              <a:rPr lang="en-US" smtClean="0"/>
              <a:t>10/8/2010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960F5-862C-4516-B06A-0FDB499F29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vid\Adobe Flash Builder 4\dashboard\src\iri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4343400"/>
            <a:ext cx="4041775" cy="1554163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2514600" y="685800"/>
            <a:ext cx="4038600" cy="1524000"/>
            <a:chOff x="2514600" y="685800"/>
            <a:chExt cx="4038600" cy="1524000"/>
          </a:xfrm>
        </p:grpSpPr>
        <p:pic>
          <p:nvPicPr>
            <p:cNvPr id="1028" name="Picture 4" descr="Wave Wallpaper 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514600" y="685800"/>
              <a:ext cx="4038600" cy="1524000"/>
            </a:xfrm>
            <a:prstGeom prst="rect">
              <a:avLst/>
            </a:prstGeom>
            <a:gradFill>
              <a:gsLst>
                <a:gs pos="0">
                  <a:schemeClr val="bg1">
                    <a:alpha val="23000"/>
                  </a:schemeClr>
                </a:gs>
                <a:gs pos="100000">
                  <a:schemeClr val="tx2">
                    <a:lumMod val="50000"/>
                    <a:alpha val="58000"/>
                  </a:schemeClr>
                </a:gs>
              </a:gsLst>
              <a:path path="circle">
                <a:fillToRect l="50000" t="50000" r="50000" b="50000"/>
              </a:path>
            </a:gradFill>
          </p:spPr>
        </p:pic>
        <p:sp>
          <p:nvSpPr>
            <p:cNvPr id="8" name="Rectangle 7"/>
            <p:cNvSpPr/>
            <p:nvPr/>
          </p:nvSpPr>
          <p:spPr>
            <a:xfrm>
              <a:off x="2514600" y="685800"/>
              <a:ext cx="4038599" cy="707886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lumMod val="50000"/>
                    <a:alpha val="3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sz="4000" b="1" spc="150" dirty="0" smtClean="0">
                  <a:ln w="11430"/>
                  <a:gradFill flip="none" rotWithShape="1">
                    <a:gsLst>
                      <a:gs pos="0">
                        <a:srgbClr val="F8F8F8">
                          <a:shade val="30000"/>
                          <a:satMod val="115000"/>
                        </a:srgbClr>
                      </a:gs>
                      <a:gs pos="50000">
                        <a:srgbClr val="F8F8F8">
                          <a:shade val="67500"/>
                          <a:satMod val="115000"/>
                        </a:srgbClr>
                      </a:gs>
                      <a:gs pos="100000">
                        <a:srgbClr val="F8F8F8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ECHO</a:t>
              </a:r>
              <a:endParaRPr lang="en-US" sz="4000" b="1" spc="150" dirty="0">
                <a:ln w="11430"/>
                <a:gradFill flip="none" rotWithShape="1">
                  <a:gsLst>
                    <a:gs pos="0">
                      <a:srgbClr val="F8F8F8">
                        <a:shade val="30000"/>
                        <a:satMod val="115000"/>
                      </a:srgbClr>
                    </a:gs>
                    <a:gs pos="50000">
                      <a:srgbClr val="F8F8F8">
                        <a:shade val="67500"/>
                        <a:satMod val="115000"/>
                      </a:srgbClr>
                    </a:gs>
                    <a:gs pos="100000">
                      <a:srgbClr val="F8F8F8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14600" y="1686580"/>
              <a:ext cx="4038600" cy="52322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accent1">
                    <a:lumMod val="50000"/>
                    <a:alpha val="29000"/>
                  </a:schemeClr>
                </a:gs>
              </a:gsLst>
            </a:gradFill>
          </p:spPr>
          <p:style>
            <a:lnRef idx="0">
              <a:scrgbClr r="0" g="0" b="0"/>
            </a:lnRef>
            <a:fillRef idx="1003">
              <a:schemeClr val="dk1"/>
            </a:fillRef>
            <a:effectRef idx="0">
              <a:scrgbClr r="0" g="0" b="0"/>
            </a:effectRef>
            <a:fontRef idx="major"/>
          </p:style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n-US" sz="1400" cap="none" spc="150" dirty="0" smtClean="0">
                  <a:ln w="11430"/>
                  <a:gradFill flip="none" rotWithShape="1">
                    <a:gsLst>
                      <a:gs pos="0">
                        <a:srgbClr val="F8F8F8">
                          <a:shade val="30000"/>
                          <a:satMod val="115000"/>
                        </a:srgbClr>
                      </a:gs>
                      <a:gs pos="50000">
                        <a:srgbClr val="F8F8F8">
                          <a:shade val="67500"/>
                          <a:satMod val="115000"/>
                        </a:srgbClr>
                      </a:gs>
                      <a:gs pos="100000">
                        <a:srgbClr val="F8F8F8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Collaborative</a:t>
              </a:r>
            </a:p>
            <a:p>
              <a:pPr algn="ctr"/>
              <a:r>
                <a:rPr lang="en-US" sz="1400" cap="none" spc="150" dirty="0" smtClean="0">
                  <a:ln w="11430"/>
                  <a:gradFill flip="none" rotWithShape="1">
                    <a:gsLst>
                      <a:gs pos="0">
                        <a:srgbClr val="F8F8F8">
                          <a:shade val="30000"/>
                          <a:satMod val="115000"/>
                        </a:srgbClr>
                      </a:gs>
                      <a:gs pos="50000">
                        <a:srgbClr val="F8F8F8">
                          <a:shade val="67500"/>
                          <a:satMod val="115000"/>
                        </a:srgbClr>
                      </a:gs>
                      <a:gs pos="100000">
                        <a:srgbClr val="F8F8F8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Engineering Environment</a:t>
              </a:r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2286000" y="2286000"/>
            <a:ext cx="4292600" cy="16764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ASDL, Georgia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</dc:creator>
  <cp:lastModifiedBy>david</cp:lastModifiedBy>
  <cp:revision>9</cp:revision>
  <dcterms:created xsi:type="dcterms:W3CDTF">2010-10-08T17:23:43Z</dcterms:created>
  <dcterms:modified xsi:type="dcterms:W3CDTF">2010-10-08T18:51:12Z</dcterms:modified>
</cp:coreProperties>
</file>